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  <p:sldMasterId id="2147483690" r:id="rId3"/>
    <p:sldMasterId id="2147483706" r:id="rId4"/>
  </p:sldMasterIdLst>
  <p:notesMasterIdLst>
    <p:notesMasterId r:id="rId16"/>
  </p:notesMasterIdLst>
  <p:sldIdLst>
    <p:sldId id="259" r:id="rId5"/>
    <p:sldId id="261" r:id="rId6"/>
    <p:sldId id="262" r:id="rId7"/>
    <p:sldId id="263" r:id="rId8"/>
    <p:sldId id="266" r:id="rId9"/>
    <p:sldId id="267" r:id="rId10"/>
    <p:sldId id="268" r:id="rId11"/>
    <p:sldId id="269" r:id="rId12"/>
    <p:sldId id="265" r:id="rId13"/>
    <p:sldId id="270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703"/>
  </p:normalViewPr>
  <p:slideViewPr>
    <p:cSldViewPr snapToGrid="0">
      <p:cViewPr varScale="1">
        <p:scale>
          <a:sx n="89" d="100"/>
          <a:sy n="89" d="100"/>
        </p:scale>
        <p:origin x="32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5T14:48:4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5T14:49:5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5T14:48:4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5T14:49:5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5T14:48:4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5T14:49:5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CA5D7-701A-4062-8511-3AA76503BC3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7FA45-39D4-4A71-A35D-FAC6A987C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8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4CE80CB1-4348-549D-ACB6-556C8DA46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>
            <a:extLst>
              <a:ext uri="{FF2B5EF4-FFF2-40B4-BE49-F238E27FC236}">
                <a16:creationId xmlns:a16="http://schemas.microsoft.com/office/drawing/2014/main" id="{F7BC74BA-1602-4D28-A5F5-09B5BFF0C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>
            <a:extLst>
              <a:ext uri="{FF2B5EF4-FFF2-40B4-BE49-F238E27FC236}">
                <a16:creationId xmlns:a16="http://schemas.microsoft.com/office/drawing/2014/main" id="{679CE37B-36E9-D11F-3097-B8C17C175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155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0fd77391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8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0fd773917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F1384454-DBBE-46C5-BB11-D21932D3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>
            <a:extLst>
              <a:ext uri="{FF2B5EF4-FFF2-40B4-BE49-F238E27FC236}">
                <a16:creationId xmlns:a16="http://schemas.microsoft.com/office/drawing/2014/main" id="{64ED28E8-0CFA-7450-1361-CE5D16D58A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>
            <a:extLst>
              <a:ext uri="{FF2B5EF4-FFF2-40B4-BE49-F238E27FC236}">
                <a16:creationId xmlns:a16="http://schemas.microsoft.com/office/drawing/2014/main" id="{3E4EFCC7-01BE-00E9-B288-DE2EE28643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349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579FB8D1-9FD5-88C4-DAD6-75F32DB85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>
            <a:extLst>
              <a:ext uri="{FF2B5EF4-FFF2-40B4-BE49-F238E27FC236}">
                <a16:creationId xmlns:a16="http://schemas.microsoft.com/office/drawing/2014/main" id="{8AE1ED32-B469-CFE5-2563-79F3805878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>
            <a:extLst>
              <a:ext uri="{FF2B5EF4-FFF2-40B4-BE49-F238E27FC236}">
                <a16:creationId xmlns:a16="http://schemas.microsoft.com/office/drawing/2014/main" id="{4D343436-D1C2-40AE-695F-70315B33B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7990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93AA0D39-ECEC-D0E8-5E63-077F53103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>
            <a:extLst>
              <a:ext uri="{FF2B5EF4-FFF2-40B4-BE49-F238E27FC236}">
                <a16:creationId xmlns:a16="http://schemas.microsoft.com/office/drawing/2014/main" id="{1A3F8F34-1D15-2D30-219D-9B61FDD2EA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>
            <a:extLst>
              <a:ext uri="{FF2B5EF4-FFF2-40B4-BE49-F238E27FC236}">
                <a16:creationId xmlns:a16="http://schemas.microsoft.com/office/drawing/2014/main" id="{AA2E58B9-D0D5-CA95-8CA6-33D170679C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29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CF022DF4-3197-7F3A-1418-26653712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>
            <a:extLst>
              <a:ext uri="{FF2B5EF4-FFF2-40B4-BE49-F238E27FC236}">
                <a16:creationId xmlns:a16="http://schemas.microsoft.com/office/drawing/2014/main" id="{8E832B5E-54FF-1117-4B33-002674E7E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>
            <a:extLst>
              <a:ext uri="{FF2B5EF4-FFF2-40B4-BE49-F238E27FC236}">
                <a16:creationId xmlns:a16="http://schemas.microsoft.com/office/drawing/2014/main" id="{E45E4723-EA7F-8244-A079-03B8B8174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069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09EDAA67-8C60-3954-0CDF-A423DBC3D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>
            <a:extLst>
              <a:ext uri="{FF2B5EF4-FFF2-40B4-BE49-F238E27FC236}">
                <a16:creationId xmlns:a16="http://schemas.microsoft.com/office/drawing/2014/main" id="{BA09D30F-F98D-CE22-201F-3B925854B4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>
            <a:extLst>
              <a:ext uri="{FF2B5EF4-FFF2-40B4-BE49-F238E27FC236}">
                <a16:creationId xmlns:a16="http://schemas.microsoft.com/office/drawing/2014/main" id="{6214B160-BE26-B14D-D842-8058DA060F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922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A41D98FE-CAF4-67F5-FBB7-EDC6E044F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>
            <a:extLst>
              <a:ext uri="{FF2B5EF4-FFF2-40B4-BE49-F238E27FC236}">
                <a16:creationId xmlns:a16="http://schemas.microsoft.com/office/drawing/2014/main" id="{74AA88DB-6008-14A5-E96F-1118E8CA14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>
            <a:extLst>
              <a:ext uri="{FF2B5EF4-FFF2-40B4-BE49-F238E27FC236}">
                <a16:creationId xmlns:a16="http://schemas.microsoft.com/office/drawing/2014/main" id="{2BD49F14-1323-3B6A-742C-2D7E22AF05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0414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r9f2zGHgj15X8MzPDboofdWS5anbXyZI?usp=drive_link" TargetMode="External"/><Relationship Id="rId2" Type="http://schemas.openxmlformats.org/officeDocument/2006/relationships/hyperlink" Target="https://drive.google.com/drive/folders/1ytBxVxWWsRY1Og_KtItxwQTwo5rjqsLB?usp=sharing" TargetMode="Externa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0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3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26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00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69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>
            <a:spLocks noGrp="1"/>
          </p:cNvSpPr>
          <p:nvPr>
            <p:ph type="title"/>
          </p:nvPr>
        </p:nvSpPr>
        <p:spPr>
          <a:xfrm>
            <a:off x="415600" y="593379"/>
            <a:ext cx="11360800" cy="76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body" idx="1"/>
          </p:nvPr>
        </p:nvSpPr>
        <p:spPr>
          <a:xfrm>
            <a:off x="415600" y="1536665"/>
            <a:ext cx="5333200" cy="455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304770" lvl="0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1866"/>
            </a:lvl1pPr>
            <a:lvl2pPr marL="609539" lvl="1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2pPr>
            <a:lvl3pPr marL="914309" lvl="2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3pPr>
            <a:lvl4pPr marL="1219078" lvl="3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1600"/>
            </a:lvl4pPr>
            <a:lvl5pPr marL="1523848" lvl="4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5pPr>
            <a:lvl6pPr marL="1828617" lvl="5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6pPr>
            <a:lvl7pPr marL="2133387" lvl="6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1600"/>
            </a:lvl7pPr>
            <a:lvl8pPr marL="2438156" lvl="7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8pPr>
            <a:lvl9pPr marL="2742926" lvl="8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body" idx="2"/>
          </p:nvPr>
        </p:nvSpPr>
        <p:spPr>
          <a:xfrm>
            <a:off x="6443200" y="1536665"/>
            <a:ext cx="5333200" cy="455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304770" lvl="0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1866"/>
            </a:lvl1pPr>
            <a:lvl2pPr marL="609539" lvl="1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2pPr>
            <a:lvl3pPr marL="914309" lvl="2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3pPr>
            <a:lvl4pPr marL="1219078" lvl="3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1600"/>
            </a:lvl4pPr>
            <a:lvl5pPr marL="1523848" lvl="4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5pPr>
            <a:lvl6pPr marL="1828617" lvl="5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6pPr>
            <a:lvl7pPr marL="2133387" lvl="6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1600"/>
            </a:lvl7pPr>
            <a:lvl8pPr marL="2438156" lvl="7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8pPr>
            <a:lvl9pPr marL="2742926" lvl="8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62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ctrTitle"/>
          </p:nvPr>
        </p:nvSpPr>
        <p:spPr>
          <a:xfrm>
            <a:off x="1524000" y="1122386"/>
            <a:ext cx="9144000" cy="238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ubTitle" idx="1"/>
          </p:nvPr>
        </p:nvSpPr>
        <p:spPr>
          <a:xfrm>
            <a:off x="1524000" y="3602112"/>
            <a:ext cx="9144000" cy="165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3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838200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838200" y="1825663"/>
            <a:ext cx="10515600" cy="435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94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>
            <a:spLocks noGrp="1"/>
          </p:cNvSpPr>
          <p:nvPr>
            <p:ph type="title"/>
          </p:nvPr>
        </p:nvSpPr>
        <p:spPr>
          <a:xfrm>
            <a:off x="831850" y="1709773"/>
            <a:ext cx="10515600" cy="285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1"/>
          </p:nvPr>
        </p:nvSpPr>
        <p:spPr>
          <a:xfrm>
            <a:off x="831850" y="4589558"/>
            <a:ext cx="10515600" cy="150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15238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3600"/>
              <a:buNone/>
              <a:defRPr sz="2400">
                <a:solidFill>
                  <a:srgbClr val="757575"/>
                </a:solidFill>
              </a:defRPr>
            </a:lvl1pPr>
            <a:lvl2pPr marL="609539" lvl="1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3000"/>
              <a:buNone/>
              <a:defRPr sz="2000">
                <a:solidFill>
                  <a:srgbClr val="757575"/>
                </a:solidFill>
              </a:defRPr>
            </a:lvl2pPr>
            <a:lvl3pPr marL="914309" lvl="2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700"/>
              <a:buNone/>
              <a:defRPr sz="1800">
                <a:solidFill>
                  <a:srgbClr val="757575"/>
                </a:solidFill>
              </a:defRPr>
            </a:lvl3pPr>
            <a:lvl4pPr marL="1219078" lvl="3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4pPr>
            <a:lvl5pPr marL="1523848" lvl="4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5pPr>
            <a:lvl6pPr marL="1828617" lvl="5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6pPr>
            <a:lvl7pPr marL="2133387" lvl="6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7pPr>
            <a:lvl8pPr marL="2438156" lvl="7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8pPr>
            <a:lvl9pPr marL="2742926" lvl="8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45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838200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1"/>
          </p:nvPr>
        </p:nvSpPr>
        <p:spPr>
          <a:xfrm>
            <a:off x="838200" y="1825663"/>
            <a:ext cx="5181600" cy="435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2"/>
          </p:nvPr>
        </p:nvSpPr>
        <p:spPr>
          <a:xfrm>
            <a:off x="6172200" y="1825663"/>
            <a:ext cx="5181600" cy="435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4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839788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839788" y="1681198"/>
            <a:ext cx="5157800" cy="82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304770" lvl="0" indent="-15238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400" b="1"/>
            </a:lvl1pPr>
            <a:lvl2pPr marL="609539" lvl="1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/>
            </a:lvl2pPr>
            <a:lvl3pPr marL="914309" lvl="2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1800" b="1"/>
            </a:lvl3pPr>
            <a:lvl4pPr marL="1219078" lvl="3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4pPr>
            <a:lvl5pPr marL="1523848" lvl="4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5pPr>
            <a:lvl6pPr marL="1828617" lvl="5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6pPr>
            <a:lvl7pPr marL="2133387" lvl="6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7pPr>
            <a:lvl8pPr marL="2438156" lvl="7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8pPr>
            <a:lvl9pPr marL="2742926" lvl="8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2"/>
          </p:nvPr>
        </p:nvSpPr>
        <p:spPr>
          <a:xfrm>
            <a:off x="839788" y="2505127"/>
            <a:ext cx="5157800" cy="368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3"/>
          </p:nvPr>
        </p:nvSpPr>
        <p:spPr>
          <a:xfrm>
            <a:off x="6172200" y="1681198"/>
            <a:ext cx="5183200" cy="82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304770" lvl="0" indent="-15238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400" b="1"/>
            </a:lvl1pPr>
            <a:lvl2pPr marL="609539" lvl="1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/>
            </a:lvl2pPr>
            <a:lvl3pPr marL="914309" lvl="2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1800" b="1"/>
            </a:lvl3pPr>
            <a:lvl4pPr marL="1219078" lvl="3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4pPr>
            <a:lvl5pPr marL="1523848" lvl="4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5pPr>
            <a:lvl6pPr marL="1828617" lvl="5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6pPr>
            <a:lvl7pPr marL="2133387" lvl="6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7pPr>
            <a:lvl8pPr marL="2438156" lvl="7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8pPr>
            <a:lvl9pPr marL="2742926" lvl="8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4"/>
          </p:nvPr>
        </p:nvSpPr>
        <p:spPr>
          <a:xfrm>
            <a:off x="6172200" y="2505127"/>
            <a:ext cx="5183200" cy="368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40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38200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0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4589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>
            <a:spLocks noGrp="1"/>
          </p:cNvSpPr>
          <p:nvPr>
            <p:ph type="title"/>
          </p:nvPr>
        </p:nvSpPr>
        <p:spPr>
          <a:xfrm>
            <a:off x="839788" y="457209"/>
            <a:ext cx="3932200" cy="160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1"/>
          </p:nvPr>
        </p:nvSpPr>
        <p:spPr>
          <a:xfrm>
            <a:off x="5183188" y="987445"/>
            <a:ext cx="6172200" cy="487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35556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3200"/>
            </a:lvl1pPr>
            <a:lvl2pPr marL="609539" lvl="1" indent="-330167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2800"/>
            </a:lvl2pPr>
            <a:lvl3pPr marL="914309" lvl="2" indent="-30477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2400"/>
            </a:lvl3pPr>
            <a:lvl4pPr marL="1219078" lvl="3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4pPr>
            <a:lvl5pPr marL="1523848" lvl="4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5pPr>
            <a:lvl6pPr marL="1828617" lvl="5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6pPr>
            <a:lvl7pPr marL="2133387" lvl="6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7pPr>
            <a:lvl8pPr marL="2438156" lvl="7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8pPr>
            <a:lvl9pPr marL="2742926" lvl="8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2"/>
          </p:nvPr>
        </p:nvSpPr>
        <p:spPr>
          <a:xfrm>
            <a:off x="839788" y="2057442"/>
            <a:ext cx="3932200" cy="381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15238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marL="609539" lvl="1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/>
            </a:lvl2pPr>
            <a:lvl3pPr marL="914309" lvl="2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200"/>
            </a:lvl3pPr>
            <a:lvl4pPr marL="1219078" lvl="3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4pPr>
            <a:lvl5pPr marL="1523848" lvl="4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5pPr>
            <a:lvl6pPr marL="1828617" lvl="5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6pPr>
            <a:lvl7pPr marL="2133387" lvl="6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7pPr>
            <a:lvl8pPr marL="2438156" lvl="7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8pPr>
            <a:lvl9pPr marL="2742926" lvl="8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20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>
            <a:spLocks noGrp="1"/>
          </p:cNvSpPr>
          <p:nvPr>
            <p:ph type="title"/>
          </p:nvPr>
        </p:nvSpPr>
        <p:spPr>
          <a:xfrm>
            <a:off x="839788" y="457209"/>
            <a:ext cx="3932200" cy="160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>
            <a:spLocks noGrp="1"/>
          </p:cNvSpPr>
          <p:nvPr>
            <p:ph type="pic" idx="2"/>
          </p:nvPr>
        </p:nvSpPr>
        <p:spPr>
          <a:xfrm>
            <a:off x="5183188" y="987445"/>
            <a:ext cx="6172200" cy="4873648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>
            <a:off x="839788" y="2057442"/>
            <a:ext cx="3932200" cy="381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15238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marL="609539" lvl="1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/>
            </a:lvl2pPr>
            <a:lvl3pPr marL="914309" lvl="2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200"/>
            </a:lvl3pPr>
            <a:lvl4pPr marL="1219078" lvl="3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4pPr>
            <a:lvl5pPr marL="1523848" lvl="4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5pPr>
            <a:lvl6pPr marL="1828617" lvl="5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6pPr>
            <a:lvl7pPr marL="2133387" lvl="6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7pPr>
            <a:lvl8pPr marL="2438156" lvl="7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8pPr>
            <a:lvl9pPr marL="2742926" lvl="8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9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 txBox="1">
            <a:spLocks noGrp="1"/>
          </p:cNvSpPr>
          <p:nvPr>
            <p:ph type="title"/>
          </p:nvPr>
        </p:nvSpPr>
        <p:spPr>
          <a:xfrm>
            <a:off x="838200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body" idx="1"/>
          </p:nvPr>
        </p:nvSpPr>
        <p:spPr>
          <a:xfrm rot="5400000">
            <a:off x="3920336" y="-1256473"/>
            <a:ext cx="435132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08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9"/>
          <p:cNvSpPr txBox="1">
            <a:spLocks noGrp="1"/>
          </p:cNvSpPr>
          <p:nvPr>
            <p:ph type="title"/>
          </p:nvPr>
        </p:nvSpPr>
        <p:spPr>
          <a:xfrm rot="5400000">
            <a:off x="7133449" y="1956684"/>
            <a:ext cx="5811903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body" idx="1"/>
          </p:nvPr>
        </p:nvSpPr>
        <p:spPr>
          <a:xfrm rot="5400000">
            <a:off x="1799449" y="-596016"/>
            <a:ext cx="5811903" cy="7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67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415600" y="2867859"/>
            <a:ext cx="11360800" cy="1122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lay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sldNum" idx="12"/>
          </p:nvPr>
        </p:nvSpPr>
        <p:spPr>
          <a:xfrm>
            <a:off x="11296611" y="6217751"/>
            <a:ext cx="731600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43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title"/>
          </p:nvPr>
        </p:nvSpPr>
        <p:spPr>
          <a:xfrm>
            <a:off x="415600" y="2867859"/>
            <a:ext cx="11360800" cy="1122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3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>
            <a:spLocks noGrp="1"/>
          </p:cNvSpPr>
          <p:nvPr>
            <p:ph type="title"/>
          </p:nvPr>
        </p:nvSpPr>
        <p:spPr>
          <a:xfrm>
            <a:off x="415600" y="593379"/>
            <a:ext cx="11360800" cy="76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body" idx="1"/>
          </p:nvPr>
        </p:nvSpPr>
        <p:spPr>
          <a:xfrm>
            <a:off x="415600" y="1536665"/>
            <a:ext cx="5333200" cy="455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304770" lvl="0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1866"/>
            </a:lvl1pPr>
            <a:lvl2pPr marL="609539" lvl="1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2pPr>
            <a:lvl3pPr marL="914309" lvl="2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3pPr>
            <a:lvl4pPr marL="1219078" lvl="3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1600"/>
            </a:lvl4pPr>
            <a:lvl5pPr marL="1523848" lvl="4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5pPr>
            <a:lvl6pPr marL="1828617" lvl="5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6pPr>
            <a:lvl7pPr marL="2133387" lvl="6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1600"/>
            </a:lvl7pPr>
            <a:lvl8pPr marL="2438156" lvl="7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8pPr>
            <a:lvl9pPr marL="2742926" lvl="8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body" idx="2"/>
          </p:nvPr>
        </p:nvSpPr>
        <p:spPr>
          <a:xfrm>
            <a:off x="6443200" y="1536665"/>
            <a:ext cx="5333200" cy="455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304770" lvl="0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1866"/>
            </a:lvl1pPr>
            <a:lvl2pPr marL="609539" lvl="1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2pPr>
            <a:lvl3pPr marL="914309" lvl="2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3pPr>
            <a:lvl4pPr marL="1219078" lvl="3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1600"/>
            </a:lvl4pPr>
            <a:lvl5pPr marL="1523848" lvl="4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5pPr>
            <a:lvl6pPr marL="1828617" lvl="5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6pPr>
            <a:lvl7pPr marL="2133387" lvl="6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1600"/>
            </a:lvl7pPr>
            <a:lvl8pPr marL="2438156" lvl="7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1600"/>
            </a:lvl8pPr>
            <a:lvl9pPr marL="2742926" lvl="8" indent="-30477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82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415600" y="593379"/>
            <a:ext cx="11360800" cy="76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1"/>
          </p:nvPr>
        </p:nvSpPr>
        <p:spPr>
          <a:xfrm>
            <a:off x="415600" y="1536665"/>
            <a:ext cx="11360800" cy="455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304770" lvl="0" indent="-38096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Char char="●"/>
              <a:defRPr/>
            </a:lvl1pPr>
            <a:lvl2pPr marL="609539" lvl="1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2pPr>
            <a:lvl3pPr marL="914309" lvl="2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3pPr>
            <a:lvl4pPr marL="1219078" lvl="3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/>
            </a:lvl4pPr>
            <a:lvl5pPr marL="1523848" lvl="4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5pPr>
            <a:lvl6pPr marL="1828617" lvl="5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6pPr>
            <a:lvl7pPr marL="2133387" lvl="6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/>
            </a:lvl7pPr>
            <a:lvl8pPr marL="2438156" lvl="7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8pPr>
            <a:lvl9pPr marL="2742926" lvl="8" indent="-33016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01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ctrTitle"/>
          </p:nvPr>
        </p:nvSpPr>
        <p:spPr>
          <a:xfrm>
            <a:off x="1524000" y="1122386"/>
            <a:ext cx="9144000" cy="238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ubTitle" idx="1"/>
          </p:nvPr>
        </p:nvSpPr>
        <p:spPr>
          <a:xfrm>
            <a:off x="1524000" y="3602112"/>
            <a:ext cx="9144000" cy="165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919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838200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838200" y="1825663"/>
            <a:ext cx="10515600" cy="435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1515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>
            <a:spLocks noGrp="1"/>
          </p:cNvSpPr>
          <p:nvPr>
            <p:ph type="title"/>
          </p:nvPr>
        </p:nvSpPr>
        <p:spPr>
          <a:xfrm>
            <a:off x="831850" y="1709773"/>
            <a:ext cx="10515600" cy="285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1"/>
          </p:nvPr>
        </p:nvSpPr>
        <p:spPr>
          <a:xfrm>
            <a:off x="831850" y="4589558"/>
            <a:ext cx="10515600" cy="150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15238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3600"/>
              <a:buNone/>
              <a:defRPr sz="2400">
                <a:solidFill>
                  <a:srgbClr val="757575"/>
                </a:solidFill>
              </a:defRPr>
            </a:lvl1pPr>
            <a:lvl2pPr marL="609539" lvl="1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3000"/>
              <a:buNone/>
              <a:defRPr sz="2000">
                <a:solidFill>
                  <a:srgbClr val="757575"/>
                </a:solidFill>
              </a:defRPr>
            </a:lvl2pPr>
            <a:lvl3pPr marL="914309" lvl="2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700"/>
              <a:buNone/>
              <a:defRPr sz="1800">
                <a:solidFill>
                  <a:srgbClr val="757575"/>
                </a:solidFill>
              </a:defRPr>
            </a:lvl3pPr>
            <a:lvl4pPr marL="1219078" lvl="3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4pPr>
            <a:lvl5pPr marL="1523848" lvl="4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5pPr>
            <a:lvl6pPr marL="1828617" lvl="5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6pPr>
            <a:lvl7pPr marL="2133387" lvl="6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7pPr>
            <a:lvl8pPr marL="2438156" lvl="7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8pPr>
            <a:lvl9pPr marL="2742926" lvl="8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72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838200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1"/>
          </p:nvPr>
        </p:nvSpPr>
        <p:spPr>
          <a:xfrm>
            <a:off x="838200" y="1825663"/>
            <a:ext cx="5181600" cy="435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2"/>
          </p:nvPr>
        </p:nvSpPr>
        <p:spPr>
          <a:xfrm>
            <a:off x="6172200" y="1825663"/>
            <a:ext cx="5181600" cy="435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974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839788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839788" y="1681198"/>
            <a:ext cx="5157800" cy="82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304770" lvl="0" indent="-15238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400" b="1"/>
            </a:lvl1pPr>
            <a:lvl2pPr marL="609539" lvl="1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/>
            </a:lvl2pPr>
            <a:lvl3pPr marL="914309" lvl="2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1800" b="1"/>
            </a:lvl3pPr>
            <a:lvl4pPr marL="1219078" lvl="3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4pPr>
            <a:lvl5pPr marL="1523848" lvl="4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5pPr>
            <a:lvl6pPr marL="1828617" lvl="5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6pPr>
            <a:lvl7pPr marL="2133387" lvl="6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7pPr>
            <a:lvl8pPr marL="2438156" lvl="7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8pPr>
            <a:lvl9pPr marL="2742926" lvl="8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2"/>
          </p:nvPr>
        </p:nvSpPr>
        <p:spPr>
          <a:xfrm>
            <a:off x="839788" y="2505127"/>
            <a:ext cx="5157800" cy="368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3"/>
          </p:nvPr>
        </p:nvSpPr>
        <p:spPr>
          <a:xfrm>
            <a:off x="6172200" y="1681198"/>
            <a:ext cx="5183200" cy="82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304770" lvl="0" indent="-15238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400" b="1"/>
            </a:lvl1pPr>
            <a:lvl2pPr marL="609539" lvl="1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/>
            </a:lvl2pPr>
            <a:lvl3pPr marL="914309" lvl="2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1800" b="1"/>
            </a:lvl3pPr>
            <a:lvl4pPr marL="1219078" lvl="3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4pPr>
            <a:lvl5pPr marL="1523848" lvl="4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5pPr>
            <a:lvl6pPr marL="1828617" lvl="5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6pPr>
            <a:lvl7pPr marL="2133387" lvl="6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7pPr>
            <a:lvl8pPr marL="2438156" lvl="7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8pPr>
            <a:lvl9pPr marL="2742926" lvl="8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4"/>
          </p:nvPr>
        </p:nvSpPr>
        <p:spPr>
          <a:xfrm>
            <a:off x="6172200" y="2505127"/>
            <a:ext cx="5183200" cy="368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056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38200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91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762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>
            <a:spLocks noGrp="1"/>
          </p:cNvSpPr>
          <p:nvPr>
            <p:ph type="title"/>
          </p:nvPr>
        </p:nvSpPr>
        <p:spPr>
          <a:xfrm>
            <a:off x="839788" y="457209"/>
            <a:ext cx="3932200" cy="160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1"/>
          </p:nvPr>
        </p:nvSpPr>
        <p:spPr>
          <a:xfrm>
            <a:off x="5183188" y="987445"/>
            <a:ext cx="6172200" cy="487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35556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3200"/>
            </a:lvl1pPr>
            <a:lvl2pPr marL="609539" lvl="1" indent="-330167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2800"/>
            </a:lvl2pPr>
            <a:lvl3pPr marL="914309" lvl="2" indent="-30477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2400"/>
            </a:lvl3pPr>
            <a:lvl4pPr marL="1219078" lvl="3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4pPr>
            <a:lvl5pPr marL="1523848" lvl="4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5pPr>
            <a:lvl6pPr marL="1828617" lvl="5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6pPr>
            <a:lvl7pPr marL="2133387" lvl="6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7pPr>
            <a:lvl8pPr marL="2438156" lvl="7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8pPr>
            <a:lvl9pPr marL="2742926" lvl="8" indent="-27937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2"/>
          </p:nvPr>
        </p:nvSpPr>
        <p:spPr>
          <a:xfrm>
            <a:off x="839788" y="2057442"/>
            <a:ext cx="3932200" cy="381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15238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marL="609539" lvl="1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/>
            </a:lvl2pPr>
            <a:lvl3pPr marL="914309" lvl="2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200"/>
            </a:lvl3pPr>
            <a:lvl4pPr marL="1219078" lvl="3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4pPr>
            <a:lvl5pPr marL="1523848" lvl="4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5pPr>
            <a:lvl6pPr marL="1828617" lvl="5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6pPr>
            <a:lvl7pPr marL="2133387" lvl="6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7pPr>
            <a:lvl8pPr marL="2438156" lvl="7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8pPr>
            <a:lvl9pPr marL="2742926" lvl="8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20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>
            <a:spLocks noGrp="1"/>
          </p:cNvSpPr>
          <p:nvPr>
            <p:ph type="title"/>
          </p:nvPr>
        </p:nvSpPr>
        <p:spPr>
          <a:xfrm>
            <a:off x="839788" y="457209"/>
            <a:ext cx="3932200" cy="160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>
            <a:spLocks noGrp="1"/>
          </p:cNvSpPr>
          <p:nvPr>
            <p:ph type="pic" idx="2"/>
          </p:nvPr>
        </p:nvSpPr>
        <p:spPr>
          <a:xfrm>
            <a:off x="5183188" y="987445"/>
            <a:ext cx="6172200" cy="4873648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>
            <a:off x="839788" y="2057442"/>
            <a:ext cx="3932200" cy="381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15238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marL="609539" lvl="1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/>
            </a:lvl2pPr>
            <a:lvl3pPr marL="914309" lvl="2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200"/>
            </a:lvl3pPr>
            <a:lvl4pPr marL="1219078" lvl="3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4pPr>
            <a:lvl5pPr marL="1523848" lvl="4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5pPr>
            <a:lvl6pPr marL="1828617" lvl="5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6pPr>
            <a:lvl7pPr marL="2133387" lvl="6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7pPr>
            <a:lvl8pPr marL="2438156" lvl="7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8pPr>
            <a:lvl9pPr marL="2742926" lvl="8" indent="-15238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707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 txBox="1">
            <a:spLocks noGrp="1"/>
          </p:cNvSpPr>
          <p:nvPr>
            <p:ph type="title"/>
          </p:nvPr>
        </p:nvSpPr>
        <p:spPr>
          <a:xfrm>
            <a:off x="838200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body" idx="1"/>
          </p:nvPr>
        </p:nvSpPr>
        <p:spPr>
          <a:xfrm rot="5400000">
            <a:off x="3920336" y="-1256473"/>
            <a:ext cx="435132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46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9"/>
          <p:cNvSpPr txBox="1">
            <a:spLocks noGrp="1"/>
          </p:cNvSpPr>
          <p:nvPr>
            <p:ph type="title"/>
          </p:nvPr>
        </p:nvSpPr>
        <p:spPr>
          <a:xfrm rot="5400000">
            <a:off x="7133449" y="1956684"/>
            <a:ext cx="5811903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body" idx="1"/>
          </p:nvPr>
        </p:nvSpPr>
        <p:spPr>
          <a:xfrm rot="5400000">
            <a:off x="1799449" y="-596016"/>
            <a:ext cx="5811903" cy="7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304770" lvl="0" indent="-26667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609539" lvl="1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914309" lvl="2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219078" lvl="3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1523848" lvl="4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1828617" lvl="5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2133387" lvl="6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2438156" lvl="7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2742926" lvl="8" indent="-26667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817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415600" y="2867859"/>
            <a:ext cx="11360800" cy="1122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lay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sldNum" idx="12"/>
          </p:nvPr>
        </p:nvSpPr>
        <p:spPr>
          <a:xfrm>
            <a:off x="11296611" y="6217751"/>
            <a:ext cx="731600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32366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C395C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0fd773917_0_334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Google Shape;105;g310fd773917_0_334"/>
          <p:cNvSpPr txBox="1"/>
          <p:nvPr/>
        </p:nvSpPr>
        <p:spPr>
          <a:xfrm>
            <a:off x="646900" y="3074885"/>
            <a:ext cx="10634200" cy="75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Template 1: Minimal</a:t>
            </a:r>
            <a:endParaRPr sz="3333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82620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Cover 1">
  <p:cSld name="Minimal - Cov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0fd773917_0_337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8" name="Google Shape;108;g310fd773917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12192000" cy="685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10fd773917_0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10fd773917_0_337"/>
          <p:cNvSpPr/>
          <p:nvPr/>
        </p:nvSpPr>
        <p:spPr>
          <a:xfrm>
            <a:off x="587600" y="334607"/>
            <a:ext cx="2815400" cy="457329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g310fd773917_0_337"/>
          <p:cNvSpPr/>
          <p:nvPr/>
        </p:nvSpPr>
        <p:spPr>
          <a:xfrm>
            <a:off x="583400" y="4181486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112" name="Google Shape;112;g310fd773917_0_337"/>
          <p:cNvSpPr txBox="1">
            <a:spLocks noGrp="1"/>
          </p:cNvSpPr>
          <p:nvPr>
            <p:ph type="title"/>
          </p:nvPr>
        </p:nvSpPr>
        <p:spPr>
          <a:xfrm>
            <a:off x="415617" y="4241087"/>
            <a:ext cx="11056400" cy="237623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310fd773917_0_337"/>
          <p:cNvSpPr txBox="1">
            <a:spLocks noGrp="1"/>
          </p:cNvSpPr>
          <p:nvPr>
            <p:ph type="subTitle" idx="1"/>
          </p:nvPr>
        </p:nvSpPr>
        <p:spPr>
          <a:xfrm>
            <a:off x="587600" y="397808"/>
            <a:ext cx="28154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310fd773917_0_337"/>
          <p:cNvSpPr txBox="1">
            <a:spLocks noGrp="1"/>
          </p:cNvSpPr>
          <p:nvPr>
            <p:ph type="subTitle" idx="2"/>
          </p:nvPr>
        </p:nvSpPr>
        <p:spPr>
          <a:xfrm>
            <a:off x="908350" y="4033983"/>
            <a:ext cx="104390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21018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About" type="secHead">
  <p:cSld name="Minimal - Ab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0fd773917_0_346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7" name="Google Shape;117;g310fd773917_0_346"/>
          <p:cNvSpPr/>
          <p:nvPr/>
        </p:nvSpPr>
        <p:spPr>
          <a:xfrm>
            <a:off x="-225250" y="-24001"/>
            <a:ext cx="4005200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pic>
        <p:nvPicPr>
          <p:cNvPr id="118" name="Google Shape;118;g310fd773917_0_3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10fd773917_0_346"/>
          <p:cNvSpPr/>
          <p:nvPr/>
        </p:nvSpPr>
        <p:spPr>
          <a:xfrm>
            <a:off x="532600" y="3095864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120" name="Google Shape;120;g310fd773917_0_346"/>
          <p:cNvSpPr txBox="1">
            <a:spLocks noGrp="1"/>
          </p:cNvSpPr>
          <p:nvPr>
            <p:ph type="title"/>
          </p:nvPr>
        </p:nvSpPr>
        <p:spPr>
          <a:xfrm>
            <a:off x="380200" y="3283868"/>
            <a:ext cx="2815800" cy="237623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9pPr>
          </a:lstStyle>
          <a:p>
            <a:endParaRPr/>
          </a:p>
        </p:txBody>
      </p:sp>
      <p:sp>
        <p:nvSpPr>
          <p:cNvPr id="121" name="Google Shape;121;g310fd773917_0_346"/>
          <p:cNvSpPr txBox="1">
            <a:spLocks noGrp="1"/>
          </p:cNvSpPr>
          <p:nvPr>
            <p:ph type="subTitle" idx="1"/>
          </p:nvPr>
        </p:nvSpPr>
        <p:spPr>
          <a:xfrm>
            <a:off x="817800" y="2891893"/>
            <a:ext cx="23782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10fd773917_0_346"/>
          <p:cNvSpPr txBox="1">
            <a:spLocks noGrp="1"/>
          </p:cNvSpPr>
          <p:nvPr>
            <p:ph type="subTitle" idx="2"/>
          </p:nvPr>
        </p:nvSpPr>
        <p:spPr>
          <a:xfrm>
            <a:off x="6318617" y="1962607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2266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310fd773917_0_346"/>
          <p:cNvSpPr txBox="1">
            <a:spLocks noGrp="1"/>
          </p:cNvSpPr>
          <p:nvPr>
            <p:ph type="subTitle" idx="3"/>
          </p:nvPr>
        </p:nvSpPr>
        <p:spPr>
          <a:xfrm>
            <a:off x="6337207" y="2281815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24" name="Google Shape;124;g310fd773917_0_346"/>
          <p:cNvSpPr txBox="1">
            <a:spLocks noGrp="1"/>
          </p:cNvSpPr>
          <p:nvPr>
            <p:ph type="subTitle" idx="4"/>
          </p:nvPr>
        </p:nvSpPr>
        <p:spPr>
          <a:xfrm>
            <a:off x="6318617" y="4115584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2266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310fd773917_0_346"/>
          <p:cNvSpPr txBox="1">
            <a:spLocks noGrp="1"/>
          </p:cNvSpPr>
          <p:nvPr>
            <p:ph type="subTitle" idx="5"/>
          </p:nvPr>
        </p:nvSpPr>
        <p:spPr>
          <a:xfrm>
            <a:off x="6337207" y="4434791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26" name="Google Shape;126;g310fd773917_0_346"/>
          <p:cNvSpPr>
            <a:spLocks noGrp="1"/>
          </p:cNvSpPr>
          <p:nvPr>
            <p:ph type="pic" idx="6"/>
          </p:nvPr>
        </p:nvSpPr>
        <p:spPr>
          <a:xfrm>
            <a:off x="4744467" y="1619067"/>
            <a:ext cx="1365600" cy="1365389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g310fd773917_0_346"/>
          <p:cNvSpPr>
            <a:spLocks noGrp="1"/>
          </p:cNvSpPr>
          <p:nvPr>
            <p:ph type="pic" idx="7"/>
          </p:nvPr>
        </p:nvSpPr>
        <p:spPr>
          <a:xfrm>
            <a:off x="4744467" y="3789179"/>
            <a:ext cx="1365600" cy="1365389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02207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Agenda" type="tx">
  <p:cSld name="Minimal - 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0fd773917_0_359"/>
          <p:cNvSpPr/>
          <p:nvPr/>
        </p:nvSpPr>
        <p:spPr>
          <a:xfrm>
            <a:off x="6039683" y="-28150"/>
            <a:ext cx="6180400" cy="6886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sp>
        <p:nvSpPr>
          <p:cNvPr id="130" name="Google Shape;130;g310fd773917_0_359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1" name="Google Shape;131;g310fd773917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317" y="-112635"/>
            <a:ext cx="6096000" cy="6992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g310fd773917_0_359"/>
          <p:cNvCxnSpPr/>
          <p:nvPr/>
        </p:nvCxnSpPr>
        <p:spPr>
          <a:xfrm>
            <a:off x="6900000" y="2073935"/>
            <a:ext cx="4836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g310fd773917_0_359"/>
          <p:cNvCxnSpPr/>
          <p:nvPr/>
        </p:nvCxnSpPr>
        <p:spPr>
          <a:xfrm>
            <a:off x="6900000" y="3439162"/>
            <a:ext cx="4836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g310fd773917_0_359"/>
          <p:cNvCxnSpPr/>
          <p:nvPr/>
        </p:nvCxnSpPr>
        <p:spPr>
          <a:xfrm>
            <a:off x="6900000" y="4861592"/>
            <a:ext cx="4836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g310fd773917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10fd773917_0_359"/>
          <p:cNvSpPr txBox="1">
            <a:spLocks noGrp="1"/>
          </p:cNvSpPr>
          <p:nvPr>
            <p:ph type="subTitle" idx="1"/>
          </p:nvPr>
        </p:nvSpPr>
        <p:spPr>
          <a:xfrm>
            <a:off x="6747600" y="1085839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137" name="Google Shape;137;g310fd773917_0_359"/>
          <p:cNvSpPr txBox="1">
            <a:spLocks noGrp="1"/>
          </p:cNvSpPr>
          <p:nvPr>
            <p:ph type="subTitle" idx="2"/>
          </p:nvPr>
        </p:nvSpPr>
        <p:spPr>
          <a:xfrm>
            <a:off x="6747600" y="1405047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38" name="Google Shape;138;g310fd773917_0_359"/>
          <p:cNvSpPr txBox="1">
            <a:spLocks noGrp="1"/>
          </p:cNvSpPr>
          <p:nvPr>
            <p:ph type="subTitle" idx="3"/>
          </p:nvPr>
        </p:nvSpPr>
        <p:spPr>
          <a:xfrm>
            <a:off x="6747600" y="2360949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139" name="Google Shape;139;g310fd773917_0_359"/>
          <p:cNvSpPr txBox="1">
            <a:spLocks noGrp="1"/>
          </p:cNvSpPr>
          <p:nvPr>
            <p:ph type="subTitle" idx="4"/>
          </p:nvPr>
        </p:nvSpPr>
        <p:spPr>
          <a:xfrm>
            <a:off x="6747600" y="2680156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40" name="Google Shape;140;g310fd773917_0_359"/>
          <p:cNvSpPr txBox="1">
            <a:spLocks noGrp="1"/>
          </p:cNvSpPr>
          <p:nvPr>
            <p:ph type="subTitle" idx="5"/>
          </p:nvPr>
        </p:nvSpPr>
        <p:spPr>
          <a:xfrm>
            <a:off x="6747600" y="3754777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141" name="Google Shape;141;g310fd773917_0_359"/>
          <p:cNvSpPr txBox="1">
            <a:spLocks noGrp="1"/>
          </p:cNvSpPr>
          <p:nvPr>
            <p:ph type="subTitle" idx="6"/>
          </p:nvPr>
        </p:nvSpPr>
        <p:spPr>
          <a:xfrm>
            <a:off x="6747600" y="4073985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42" name="Google Shape;142;g310fd773917_0_359"/>
          <p:cNvSpPr txBox="1">
            <a:spLocks noGrp="1"/>
          </p:cNvSpPr>
          <p:nvPr>
            <p:ph type="subTitle" idx="7"/>
          </p:nvPr>
        </p:nvSpPr>
        <p:spPr>
          <a:xfrm>
            <a:off x="6747600" y="5253933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143" name="Google Shape;143;g310fd773917_0_359"/>
          <p:cNvSpPr txBox="1">
            <a:spLocks noGrp="1"/>
          </p:cNvSpPr>
          <p:nvPr>
            <p:ph type="subTitle" idx="8"/>
          </p:nvPr>
        </p:nvSpPr>
        <p:spPr>
          <a:xfrm>
            <a:off x="6747600" y="5573141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44" name="Google Shape;144;g310fd773917_0_359"/>
          <p:cNvSpPr txBox="1">
            <a:spLocks noGrp="1"/>
          </p:cNvSpPr>
          <p:nvPr>
            <p:ph type="title"/>
          </p:nvPr>
        </p:nvSpPr>
        <p:spPr>
          <a:xfrm>
            <a:off x="415617" y="4139485"/>
            <a:ext cx="4836000" cy="2376233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05295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Section" type="twoColTx">
  <p:cSld name="Minimal -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0fd773917_0_376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7" name="Google Shape;147;g310fd773917_0_376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10fd773917_0_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10fd773917_0_376"/>
          <p:cNvSpPr/>
          <p:nvPr/>
        </p:nvSpPr>
        <p:spPr>
          <a:xfrm>
            <a:off x="583400" y="4181486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150" name="Google Shape;150;g310fd773917_0_376"/>
          <p:cNvSpPr txBox="1">
            <a:spLocks noGrp="1"/>
          </p:cNvSpPr>
          <p:nvPr>
            <p:ph type="title"/>
          </p:nvPr>
        </p:nvSpPr>
        <p:spPr>
          <a:xfrm>
            <a:off x="415617" y="4241087"/>
            <a:ext cx="11056400" cy="237623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10fd773917_0_376"/>
          <p:cNvSpPr txBox="1">
            <a:spLocks noGrp="1"/>
          </p:cNvSpPr>
          <p:nvPr>
            <p:ph type="subTitle" idx="1"/>
          </p:nvPr>
        </p:nvSpPr>
        <p:spPr>
          <a:xfrm>
            <a:off x="908350" y="4033983"/>
            <a:ext cx="104390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71547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Image/Text" type="titleOnly">
  <p:cSld name="Minimal - Image/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0fd773917_0_383"/>
          <p:cNvSpPr/>
          <p:nvPr/>
        </p:nvSpPr>
        <p:spPr>
          <a:xfrm>
            <a:off x="6039683" y="-28150"/>
            <a:ext cx="6180400" cy="6886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sp>
        <p:nvSpPr>
          <p:cNvPr id="154" name="Google Shape;154;g310fd773917_0_383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5" name="Google Shape;155;g310fd773917_0_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10fd773917_0_383"/>
          <p:cNvSpPr/>
          <p:nvPr/>
        </p:nvSpPr>
        <p:spPr>
          <a:xfrm>
            <a:off x="7000733" y="1643417"/>
            <a:ext cx="285200" cy="35994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212020"/>
              </a:solidFill>
            </a:endParaRPr>
          </a:p>
        </p:txBody>
      </p:sp>
      <p:sp>
        <p:nvSpPr>
          <p:cNvPr id="157" name="Google Shape;157;g310fd773917_0_383"/>
          <p:cNvSpPr txBox="1">
            <a:spLocks noGrp="1"/>
          </p:cNvSpPr>
          <p:nvPr>
            <p:ph type="title"/>
          </p:nvPr>
        </p:nvSpPr>
        <p:spPr>
          <a:xfrm>
            <a:off x="6832950" y="1753819"/>
            <a:ext cx="4639000" cy="121121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3333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g310fd773917_0_383"/>
          <p:cNvSpPr txBox="1">
            <a:spLocks noGrp="1"/>
          </p:cNvSpPr>
          <p:nvPr>
            <p:ph type="subTitle" idx="1"/>
          </p:nvPr>
        </p:nvSpPr>
        <p:spPr>
          <a:xfrm>
            <a:off x="7325683" y="1495914"/>
            <a:ext cx="42304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866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310fd773917_0_383"/>
          <p:cNvSpPr txBox="1">
            <a:spLocks noGrp="1"/>
          </p:cNvSpPr>
          <p:nvPr>
            <p:ph type="subTitle" idx="2"/>
          </p:nvPr>
        </p:nvSpPr>
        <p:spPr>
          <a:xfrm>
            <a:off x="6832950" y="2982995"/>
            <a:ext cx="4740600" cy="265099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0201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3 Columns">
  <p:cSld name="Minimal -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0fd773917_0_391"/>
          <p:cNvSpPr/>
          <p:nvPr/>
        </p:nvSpPr>
        <p:spPr>
          <a:xfrm>
            <a:off x="-17" y="2895660"/>
            <a:ext cx="12192000" cy="39765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sp>
        <p:nvSpPr>
          <p:cNvPr id="162" name="Google Shape;162;g310fd773917_0_391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3" name="Google Shape;163;g310fd773917_0_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" y="0"/>
            <a:ext cx="12192029" cy="289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10fd773917_0_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10fd773917_0_391"/>
          <p:cNvSpPr/>
          <p:nvPr/>
        </p:nvSpPr>
        <p:spPr>
          <a:xfrm>
            <a:off x="583400" y="801733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166" name="Google Shape;166;g310fd773917_0_391"/>
          <p:cNvSpPr txBox="1">
            <a:spLocks noGrp="1"/>
          </p:cNvSpPr>
          <p:nvPr>
            <p:ph type="title"/>
          </p:nvPr>
        </p:nvSpPr>
        <p:spPr>
          <a:xfrm>
            <a:off x="415617" y="912135"/>
            <a:ext cx="10931800" cy="167274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310fd773917_0_391"/>
          <p:cNvSpPr txBox="1">
            <a:spLocks noGrp="1"/>
          </p:cNvSpPr>
          <p:nvPr>
            <p:ph type="subTitle" idx="1"/>
          </p:nvPr>
        </p:nvSpPr>
        <p:spPr>
          <a:xfrm>
            <a:off x="908350" y="654230"/>
            <a:ext cx="104390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310fd773917_0_391"/>
          <p:cNvSpPr txBox="1">
            <a:spLocks noGrp="1"/>
          </p:cNvSpPr>
          <p:nvPr>
            <p:ph type="title" idx="2"/>
          </p:nvPr>
        </p:nvSpPr>
        <p:spPr>
          <a:xfrm>
            <a:off x="415617" y="3561074"/>
            <a:ext cx="3616400" cy="574711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2133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g310fd773917_0_391"/>
          <p:cNvSpPr txBox="1">
            <a:spLocks noGrp="1"/>
          </p:cNvSpPr>
          <p:nvPr>
            <p:ph type="subTitle" idx="3"/>
          </p:nvPr>
        </p:nvSpPr>
        <p:spPr>
          <a:xfrm>
            <a:off x="415617" y="4034083"/>
            <a:ext cx="3616400" cy="265099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70" name="Google Shape;170;g310fd773917_0_391"/>
          <p:cNvSpPr txBox="1">
            <a:spLocks noGrp="1"/>
          </p:cNvSpPr>
          <p:nvPr>
            <p:ph type="title" idx="4"/>
          </p:nvPr>
        </p:nvSpPr>
        <p:spPr>
          <a:xfrm>
            <a:off x="4287809" y="3561074"/>
            <a:ext cx="3616400" cy="574711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2133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g310fd773917_0_391"/>
          <p:cNvSpPr txBox="1">
            <a:spLocks noGrp="1"/>
          </p:cNvSpPr>
          <p:nvPr>
            <p:ph type="subTitle" idx="5"/>
          </p:nvPr>
        </p:nvSpPr>
        <p:spPr>
          <a:xfrm>
            <a:off x="4287809" y="4034083"/>
            <a:ext cx="3616400" cy="265099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72" name="Google Shape;172;g310fd773917_0_391"/>
          <p:cNvSpPr txBox="1">
            <a:spLocks noGrp="1"/>
          </p:cNvSpPr>
          <p:nvPr>
            <p:ph type="title" idx="6"/>
          </p:nvPr>
        </p:nvSpPr>
        <p:spPr>
          <a:xfrm>
            <a:off x="8160009" y="3561074"/>
            <a:ext cx="3616400" cy="574711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2133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g310fd773917_0_391"/>
          <p:cNvSpPr txBox="1">
            <a:spLocks noGrp="1"/>
          </p:cNvSpPr>
          <p:nvPr>
            <p:ph type="subTitle" idx="7"/>
          </p:nvPr>
        </p:nvSpPr>
        <p:spPr>
          <a:xfrm>
            <a:off x="8160009" y="4034083"/>
            <a:ext cx="3616400" cy="265099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84469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2 Rows">
  <p:cSld name="Minimal - 2 Row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10fd773917_0_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31" y="-14067"/>
            <a:ext cx="6096031" cy="68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10fd773917_0_405"/>
          <p:cNvSpPr/>
          <p:nvPr/>
        </p:nvSpPr>
        <p:spPr>
          <a:xfrm>
            <a:off x="6039683" y="-28150"/>
            <a:ext cx="6180400" cy="6886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sp>
        <p:nvSpPr>
          <p:cNvPr id="177" name="Google Shape;177;g310fd773917_0_405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8" name="Google Shape;178;g310fd773917_0_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10fd773917_0_405"/>
          <p:cNvSpPr/>
          <p:nvPr/>
        </p:nvSpPr>
        <p:spPr>
          <a:xfrm>
            <a:off x="534783" y="1384412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180" name="Google Shape;180;g310fd773917_0_405"/>
          <p:cNvSpPr txBox="1">
            <a:spLocks noGrp="1"/>
          </p:cNvSpPr>
          <p:nvPr>
            <p:ph type="title"/>
          </p:nvPr>
        </p:nvSpPr>
        <p:spPr>
          <a:xfrm>
            <a:off x="367000" y="1494814"/>
            <a:ext cx="5320800" cy="493923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310fd773917_0_405"/>
          <p:cNvSpPr txBox="1">
            <a:spLocks noGrp="1"/>
          </p:cNvSpPr>
          <p:nvPr>
            <p:ph type="subTitle" idx="1"/>
          </p:nvPr>
        </p:nvSpPr>
        <p:spPr>
          <a:xfrm>
            <a:off x="859733" y="1236909"/>
            <a:ext cx="46596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310fd773917_0_405"/>
          <p:cNvSpPr txBox="1">
            <a:spLocks noGrp="1"/>
          </p:cNvSpPr>
          <p:nvPr>
            <p:ph type="subTitle" idx="2"/>
          </p:nvPr>
        </p:nvSpPr>
        <p:spPr>
          <a:xfrm>
            <a:off x="6876000" y="1611283"/>
            <a:ext cx="4467200" cy="167274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83" name="Google Shape;183;g310fd773917_0_405"/>
          <p:cNvSpPr txBox="1">
            <a:spLocks noGrp="1"/>
          </p:cNvSpPr>
          <p:nvPr>
            <p:ph type="subTitle" idx="3"/>
          </p:nvPr>
        </p:nvSpPr>
        <p:spPr>
          <a:xfrm>
            <a:off x="6876000" y="1166407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184" name="Google Shape;184;g310fd773917_0_405"/>
          <p:cNvSpPr txBox="1">
            <a:spLocks noGrp="1"/>
          </p:cNvSpPr>
          <p:nvPr>
            <p:ph type="subTitle" idx="4"/>
          </p:nvPr>
        </p:nvSpPr>
        <p:spPr>
          <a:xfrm>
            <a:off x="6876000" y="4097717"/>
            <a:ext cx="4467200" cy="167274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85" name="Google Shape;185;g310fd773917_0_405"/>
          <p:cNvSpPr txBox="1">
            <a:spLocks noGrp="1"/>
          </p:cNvSpPr>
          <p:nvPr>
            <p:ph type="subTitle" idx="5"/>
          </p:nvPr>
        </p:nvSpPr>
        <p:spPr>
          <a:xfrm>
            <a:off x="6876000" y="3652842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73835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Quote">
  <p:cSld name="Minimal - Quote">
    <p:bg>
      <p:bgPr>
        <a:solidFill>
          <a:srgbClr val="1C395C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0fd773917_0_417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8" name="Google Shape;188;g310fd773917_0_4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10fd773917_0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93800" cy="95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10fd773917_0_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000" y="5956423"/>
            <a:ext cx="1193800" cy="9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10fd773917_0_417"/>
          <p:cNvSpPr txBox="1">
            <a:spLocks noGrp="1"/>
          </p:cNvSpPr>
          <p:nvPr>
            <p:ph type="title"/>
          </p:nvPr>
        </p:nvSpPr>
        <p:spPr>
          <a:xfrm>
            <a:off x="795900" y="959420"/>
            <a:ext cx="10600200" cy="4939238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13462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Title/Text">
  <p:cSld name="Minimal - Title/Text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0fd773917_0_423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4" name="Google Shape;194;g310fd773917_0_423"/>
          <p:cNvSpPr/>
          <p:nvPr/>
        </p:nvSpPr>
        <p:spPr>
          <a:xfrm>
            <a:off x="-50800" y="-24001"/>
            <a:ext cx="6096000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pic>
        <p:nvPicPr>
          <p:cNvPr id="195" name="Google Shape;195;g310fd773917_0_4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10fd773917_0_423"/>
          <p:cNvSpPr/>
          <p:nvPr/>
        </p:nvSpPr>
        <p:spPr>
          <a:xfrm>
            <a:off x="534783" y="2550486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197" name="Google Shape;197;g310fd773917_0_423"/>
          <p:cNvSpPr txBox="1">
            <a:spLocks noGrp="1"/>
          </p:cNvSpPr>
          <p:nvPr>
            <p:ph type="title"/>
          </p:nvPr>
        </p:nvSpPr>
        <p:spPr>
          <a:xfrm>
            <a:off x="367000" y="2660888"/>
            <a:ext cx="5320800" cy="2489416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310fd773917_0_423"/>
          <p:cNvSpPr txBox="1">
            <a:spLocks noGrp="1"/>
          </p:cNvSpPr>
          <p:nvPr>
            <p:ph type="subTitle" idx="1"/>
          </p:nvPr>
        </p:nvSpPr>
        <p:spPr>
          <a:xfrm>
            <a:off x="859733" y="2402983"/>
            <a:ext cx="46596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310fd773917_0_423"/>
          <p:cNvSpPr txBox="1">
            <a:spLocks noGrp="1"/>
          </p:cNvSpPr>
          <p:nvPr>
            <p:ph type="title" idx="2"/>
          </p:nvPr>
        </p:nvSpPr>
        <p:spPr>
          <a:xfrm>
            <a:off x="6832950" y="2913127"/>
            <a:ext cx="4639000" cy="1211213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000"/>
              <a:buNone/>
              <a:defRPr sz="3333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g310fd773917_0_423"/>
          <p:cNvSpPr txBox="1">
            <a:spLocks noGrp="1"/>
          </p:cNvSpPr>
          <p:nvPr>
            <p:ph type="subTitle" idx="3"/>
          </p:nvPr>
        </p:nvSpPr>
        <p:spPr>
          <a:xfrm>
            <a:off x="6832950" y="4142302"/>
            <a:ext cx="4740600" cy="127800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189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02974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Title/Long-Text">
  <p:cSld name="Minimal - Title/Long-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0fd773917_0_432"/>
          <p:cNvSpPr/>
          <p:nvPr/>
        </p:nvSpPr>
        <p:spPr>
          <a:xfrm>
            <a:off x="-225250" y="-24001"/>
            <a:ext cx="4005200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sp>
        <p:nvSpPr>
          <p:cNvPr id="203" name="Google Shape;203;g310fd773917_0_432"/>
          <p:cNvSpPr/>
          <p:nvPr/>
        </p:nvSpPr>
        <p:spPr>
          <a:xfrm>
            <a:off x="532600" y="1594476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204" name="Google Shape;204;g310fd773917_0_432"/>
          <p:cNvSpPr txBox="1">
            <a:spLocks noGrp="1"/>
          </p:cNvSpPr>
          <p:nvPr>
            <p:ph type="title"/>
          </p:nvPr>
        </p:nvSpPr>
        <p:spPr>
          <a:xfrm>
            <a:off x="380200" y="1782480"/>
            <a:ext cx="2815800" cy="237623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9pPr>
          </a:lstStyle>
          <a:p>
            <a:endParaRPr/>
          </a:p>
        </p:txBody>
      </p:sp>
      <p:sp>
        <p:nvSpPr>
          <p:cNvPr id="205" name="Google Shape;205;g310fd773917_0_432"/>
          <p:cNvSpPr txBox="1">
            <a:spLocks noGrp="1"/>
          </p:cNvSpPr>
          <p:nvPr>
            <p:ph type="subTitle" idx="1"/>
          </p:nvPr>
        </p:nvSpPr>
        <p:spPr>
          <a:xfrm>
            <a:off x="817800" y="1390505"/>
            <a:ext cx="23782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310fd773917_0_432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7" name="Google Shape;207;g310fd773917_0_4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10fd773917_0_432"/>
          <p:cNvSpPr txBox="1">
            <a:spLocks noGrp="1"/>
          </p:cNvSpPr>
          <p:nvPr>
            <p:ph type="subTitle" idx="2"/>
          </p:nvPr>
        </p:nvSpPr>
        <p:spPr>
          <a:xfrm>
            <a:off x="380200" y="4713838"/>
            <a:ext cx="2815800" cy="173433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9" name="Google Shape;209;g310fd773917_0_432"/>
          <p:cNvSpPr txBox="1">
            <a:spLocks noGrp="1"/>
          </p:cNvSpPr>
          <p:nvPr>
            <p:ph type="subTitle" idx="3"/>
          </p:nvPr>
        </p:nvSpPr>
        <p:spPr>
          <a:xfrm>
            <a:off x="4896000" y="833784"/>
            <a:ext cx="6451400" cy="543476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2848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Closing">
  <p:cSld name="Minimal - Closi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0fd773917_0_441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2" name="Google Shape;212;g310fd773917_0_441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10fd773917_0_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10fd773917_0_441"/>
          <p:cNvSpPr/>
          <p:nvPr/>
        </p:nvSpPr>
        <p:spPr>
          <a:xfrm>
            <a:off x="583400" y="4181486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215" name="Google Shape;215;g310fd773917_0_441"/>
          <p:cNvSpPr txBox="1">
            <a:spLocks noGrp="1"/>
          </p:cNvSpPr>
          <p:nvPr>
            <p:ph type="title"/>
          </p:nvPr>
        </p:nvSpPr>
        <p:spPr>
          <a:xfrm>
            <a:off x="415617" y="4241087"/>
            <a:ext cx="11056400" cy="237623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310fd773917_0_441"/>
          <p:cNvSpPr txBox="1">
            <a:spLocks noGrp="1"/>
          </p:cNvSpPr>
          <p:nvPr>
            <p:ph type="subTitle" idx="1"/>
          </p:nvPr>
        </p:nvSpPr>
        <p:spPr>
          <a:xfrm>
            <a:off x="908350" y="4033983"/>
            <a:ext cx="104390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2600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 1">
  <p:cSld name="One-column text 1 1">
    <p:bg>
      <p:bgPr>
        <a:solidFill>
          <a:srgbClr val="F78A3C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fd773917_0_448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9" name="Google Shape;219;g310fd773917_0_448"/>
          <p:cNvSpPr txBox="1"/>
          <p:nvPr/>
        </p:nvSpPr>
        <p:spPr>
          <a:xfrm>
            <a:off x="646900" y="3074885"/>
            <a:ext cx="10634200" cy="75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Template 2: Playful</a:t>
            </a:r>
            <a:endParaRPr sz="3333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g310fd773917_0_448"/>
          <p:cNvSpPr txBox="1"/>
          <p:nvPr/>
        </p:nvSpPr>
        <p:spPr>
          <a:xfrm>
            <a:off x="646900" y="3757265"/>
            <a:ext cx="10634200" cy="116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rgbClr val="1C395C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shapes</a:t>
            </a:r>
            <a:endParaRPr sz="2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rgbClr val="1C395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quotes</a:t>
            </a:r>
            <a:endParaRPr sz="2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866212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Cover">
  <p:cSld name="Playful -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0fd773917_0_452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3" name="Google Shape;223;g310fd773917_0_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911" y="1"/>
            <a:ext cx="5082088" cy="138147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10fd773917_0_452"/>
          <p:cNvSpPr/>
          <p:nvPr/>
        </p:nvSpPr>
        <p:spPr>
          <a:xfrm>
            <a:off x="583400" y="4181486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225" name="Google Shape;225;g310fd773917_0_452"/>
          <p:cNvSpPr txBox="1">
            <a:spLocks noGrp="1"/>
          </p:cNvSpPr>
          <p:nvPr>
            <p:ph type="title"/>
          </p:nvPr>
        </p:nvSpPr>
        <p:spPr>
          <a:xfrm>
            <a:off x="415617" y="4241087"/>
            <a:ext cx="6778600" cy="237623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g310fd773917_0_452"/>
          <p:cNvSpPr txBox="1">
            <a:spLocks noGrp="1"/>
          </p:cNvSpPr>
          <p:nvPr>
            <p:ph type="subTitle" idx="1"/>
          </p:nvPr>
        </p:nvSpPr>
        <p:spPr>
          <a:xfrm>
            <a:off x="908350" y="4033983"/>
            <a:ext cx="104390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310fd773917_0_452"/>
          <p:cNvSpPr/>
          <p:nvPr/>
        </p:nvSpPr>
        <p:spPr>
          <a:xfrm>
            <a:off x="587600" y="334607"/>
            <a:ext cx="2815400" cy="457329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g310fd773917_0_452"/>
          <p:cNvSpPr txBox="1">
            <a:spLocks noGrp="1"/>
          </p:cNvSpPr>
          <p:nvPr>
            <p:ph type="subTitle" idx="2"/>
          </p:nvPr>
        </p:nvSpPr>
        <p:spPr>
          <a:xfrm>
            <a:off x="587600" y="397808"/>
            <a:ext cx="28154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443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About">
  <p:cSld name="Playful - Abou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0fd773917_0_460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1" name="Google Shape;231;g310fd773917_0_4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600" y="0"/>
            <a:ext cx="12192000" cy="685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10fd773917_0_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40000">
            <a:off x="-4898800" y="-1499375"/>
            <a:ext cx="9999397" cy="100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10fd773917_0_460"/>
          <p:cNvSpPr/>
          <p:nvPr/>
        </p:nvSpPr>
        <p:spPr>
          <a:xfrm>
            <a:off x="532600" y="3095864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234" name="Google Shape;234;g310fd773917_0_460"/>
          <p:cNvSpPr txBox="1">
            <a:spLocks noGrp="1"/>
          </p:cNvSpPr>
          <p:nvPr>
            <p:ph type="title"/>
          </p:nvPr>
        </p:nvSpPr>
        <p:spPr>
          <a:xfrm>
            <a:off x="380200" y="3283868"/>
            <a:ext cx="2815800" cy="237623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9pPr>
          </a:lstStyle>
          <a:p>
            <a:endParaRPr/>
          </a:p>
        </p:txBody>
      </p:sp>
      <p:sp>
        <p:nvSpPr>
          <p:cNvPr id="235" name="Google Shape;235;g310fd773917_0_460"/>
          <p:cNvSpPr txBox="1">
            <a:spLocks noGrp="1"/>
          </p:cNvSpPr>
          <p:nvPr>
            <p:ph type="subTitle" idx="1"/>
          </p:nvPr>
        </p:nvSpPr>
        <p:spPr>
          <a:xfrm>
            <a:off x="817800" y="2891893"/>
            <a:ext cx="23782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g310fd773917_0_460"/>
          <p:cNvSpPr txBox="1">
            <a:spLocks noGrp="1"/>
          </p:cNvSpPr>
          <p:nvPr>
            <p:ph type="subTitle" idx="2"/>
          </p:nvPr>
        </p:nvSpPr>
        <p:spPr>
          <a:xfrm>
            <a:off x="6318617" y="1962607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2266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g310fd773917_0_460"/>
          <p:cNvSpPr txBox="1">
            <a:spLocks noGrp="1"/>
          </p:cNvSpPr>
          <p:nvPr>
            <p:ph type="subTitle" idx="3"/>
          </p:nvPr>
        </p:nvSpPr>
        <p:spPr>
          <a:xfrm>
            <a:off x="6337207" y="2281815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238" name="Google Shape;238;g310fd773917_0_460"/>
          <p:cNvSpPr txBox="1">
            <a:spLocks noGrp="1"/>
          </p:cNvSpPr>
          <p:nvPr>
            <p:ph type="subTitle" idx="4"/>
          </p:nvPr>
        </p:nvSpPr>
        <p:spPr>
          <a:xfrm>
            <a:off x="6318617" y="4115584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2266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g310fd773917_0_460"/>
          <p:cNvSpPr txBox="1">
            <a:spLocks noGrp="1"/>
          </p:cNvSpPr>
          <p:nvPr>
            <p:ph type="subTitle" idx="5"/>
          </p:nvPr>
        </p:nvSpPr>
        <p:spPr>
          <a:xfrm>
            <a:off x="6337207" y="4434791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240" name="Google Shape;240;g310fd773917_0_460"/>
          <p:cNvSpPr>
            <a:spLocks noGrp="1"/>
          </p:cNvSpPr>
          <p:nvPr>
            <p:ph type="pic" idx="6"/>
          </p:nvPr>
        </p:nvSpPr>
        <p:spPr>
          <a:xfrm>
            <a:off x="4744467" y="1619067"/>
            <a:ext cx="1365600" cy="1365389"/>
          </a:xfrm>
          <a:prstGeom prst="ellipse">
            <a:avLst/>
          </a:prstGeom>
          <a:noFill/>
          <a:ln>
            <a:noFill/>
          </a:ln>
        </p:spPr>
      </p:sp>
      <p:sp>
        <p:nvSpPr>
          <p:cNvPr id="241" name="Google Shape;241;g310fd773917_0_460"/>
          <p:cNvSpPr>
            <a:spLocks noGrp="1"/>
          </p:cNvSpPr>
          <p:nvPr>
            <p:ph type="pic" idx="7"/>
          </p:nvPr>
        </p:nvSpPr>
        <p:spPr>
          <a:xfrm>
            <a:off x="4744467" y="3789179"/>
            <a:ext cx="1365600" cy="1365389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733714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Agenda">
  <p:cSld name="Playful - Agenda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fd773917_0_473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4" name="Google Shape;244;g310fd773917_0_4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10fd773917_0_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6000" cy="685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10fd773917_0_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29414">
            <a:off x="506621" y="1096444"/>
            <a:ext cx="5082759" cy="500906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10fd773917_0_473"/>
          <p:cNvSpPr txBox="1">
            <a:spLocks noGrp="1"/>
          </p:cNvSpPr>
          <p:nvPr>
            <p:ph type="subTitle" idx="1"/>
          </p:nvPr>
        </p:nvSpPr>
        <p:spPr>
          <a:xfrm>
            <a:off x="6747600" y="1252321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248" name="Google Shape;248;g310fd773917_0_473"/>
          <p:cNvSpPr txBox="1">
            <a:spLocks noGrp="1"/>
          </p:cNvSpPr>
          <p:nvPr>
            <p:ph type="subTitle" idx="2"/>
          </p:nvPr>
        </p:nvSpPr>
        <p:spPr>
          <a:xfrm>
            <a:off x="6747600" y="1571529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249" name="Google Shape;249;g310fd773917_0_473"/>
          <p:cNvSpPr txBox="1">
            <a:spLocks noGrp="1"/>
          </p:cNvSpPr>
          <p:nvPr>
            <p:ph type="subTitle" idx="3"/>
          </p:nvPr>
        </p:nvSpPr>
        <p:spPr>
          <a:xfrm>
            <a:off x="6747600" y="2527431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250" name="Google Shape;250;g310fd773917_0_473"/>
          <p:cNvSpPr txBox="1">
            <a:spLocks noGrp="1"/>
          </p:cNvSpPr>
          <p:nvPr>
            <p:ph type="subTitle" idx="4"/>
          </p:nvPr>
        </p:nvSpPr>
        <p:spPr>
          <a:xfrm>
            <a:off x="6747600" y="2846639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251" name="Google Shape;251;g310fd773917_0_473"/>
          <p:cNvSpPr txBox="1">
            <a:spLocks noGrp="1"/>
          </p:cNvSpPr>
          <p:nvPr>
            <p:ph type="subTitle" idx="5"/>
          </p:nvPr>
        </p:nvSpPr>
        <p:spPr>
          <a:xfrm>
            <a:off x="6747600" y="3921259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252" name="Google Shape;252;g310fd773917_0_473"/>
          <p:cNvSpPr txBox="1">
            <a:spLocks noGrp="1"/>
          </p:cNvSpPr>
          <p:nvPr>
            <p:ph type="subTitle" idx="6"/>
          </p:nvPr>
        </p:nvSpPr>
        <p:spPr>
          <a:xfrm>
            <a:off x="6747600" y="4240467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253" name="Google Shape;253;g310fd773917_0_473"/>
          <p:cNvSpPr txBox="1">
            <a:spLocks noGrp="1"/>
          </p:cNvSpPr>
          <p:nvPr>
            <p:ph type="subTitle" idx="7"/>
          </p:nvPr>
        </p:nvSpPr>
        <p:spPr>
          <a:xfrm>
            <a:off x="6747600" y="5318813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254" name="Google Shape;254;g310fd773917_0_473"/>
          <p:cNvSpPr txBox="1">
            <a:spLocks noGrp="1"/>
          </p:cNvSpPr>
          <p:nvPr>
            <p:ph type="subTitle" idx="8"/>
          </p:nvPr>
        </p:nvSpPr>
        <p:spPr>
          <a:xfrm>
            <a:off x="6747600" y="5638021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255" name="Google Shape;255;g310fd773917_0_473"/>
          <p:cNvSpPr txBox="1">
            <a:spLocks noGrp="1"/>
          </p:cNvSpPr>
          <p:nvPr>
            <p:ph type="title"/>
          </p:nvPr>
        </p:nvSpPr>
        <p:spPr>
          <a:xfrm>
            <a:off x="889117" y="2571237"/>
            <a:ext cx="4328800" cy="2376233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266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8444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Section">
  <p:cSld name="Playful -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0fd773917_0_487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8" name="Google Shape;258;g310fd773917_0_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12192007" cy="685694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10fd773917_0_487"/>
          <p:cNvSpPr/>
          <p:nvPr/>
        </p:nvSpPr>
        <p:spPr>
          <a:xfrm>
            <a:off x="583400" y="4181486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260" name="Google Shape;260;g310fd773917_0_487"/>
          <p:cNvSpPr txBox="1">
            <a:spLocks noGrp="1"/>
          </p:cNvSpPr>
          <p:nvPr>
            <p:ph type="title"/>
          </p:nvPr>
        </p:nvSpPr>
        <p:spPr>
          <a:xfrm>
            <a:off x="415617" y="4241087"/>
            <a:ext cx="7623200" cy="237623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310fd773917_0_487"/>
          <p:cNvSpPr txBox="1">
            <a:spLocks noGrp="1"/>
          </p:cNvSpPr>
          <p:nvPr>
            <p:ph type="subTitle" idx="1"/>
          </p:nvPr>
        </p:nvSpPr>
        <p:spPr>
          <a:xfrm>
            <a:off x="908350" y="4033983"/>
            <a:ext cx="104390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11917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1)">
  <p:cSld name="Playful - Image Text (1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310fd773917_0_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34" y="-133419"/>
            <a:ext cx="6858001" cy="712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10fd773917_0_493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65" name="Google Shape;265;g310fd773917_0_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4484" y="0"/>
            <a:ext cx="1727550" cy="179662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10fd773917_0_493"/>
          <p:cNvSpPr/>
          <p:nvPr/>
        </p:nvSpPr>
        <p:spPr>
          <a:xfrm>
            <a:off x="0" y="-28150"/>
            <a:ext cx="6180400" cy="6886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sp>
        <p:nvSpPr>
          <p:cNvPr id="267" name="Google Shape;267;g310fd773917_0_493"/>
          <p:cNvSpPr/>
          <p:nvPr/>
        </p:nvSpPr>
        <p:spPr>
          <a:xfrm>
            <a:off x="961050" y="1643417"/>
            <a:ext cx="285200" cy="35994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212020"/>
              </a:solidFill>
            </a:endParaRPr>
          </a:p>
        </p:txBody>
      </p:sp>
      <p:sp>
        <p:nvSpPr>
          <p:cNvPr id="268" name="Google Shape;268;g310fd773917_0_493"/>
          <p:cNvSpPr txBox="1">
            <a:spLocks noGrp="1"/>
          </p:cNvSpPr>
          <p:nvPr>
            <p:ph type="title"/>
          </p:nvPr>
        </p:nvSpPr>
        <p:spPr>
          <a:xfrm>
            <a:off x="793267" y="1753819"/>
            <a:ext cx="4639000" cy="121121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3333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g310fd773917_0_493"/>
          <p:cNvSpPr txBox="1">
            <a:spLocks noGrp="1"/>
          </p:cNvSpPr>
          <p:nvPr>
            <p:ph type="subTitle" idx="1"/>
          </p:nvPr>
        </p:nvSpPr>
        <p:spPr>
          <a:xfrm>
            <a:off x="1286000" y="1495914"/>
            <a:ext cx="42304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866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310fd773917_0_493"/>
          <p:cNvSpPr txBox="1">
            <a:spLocks noGrp="1"/>
          </p:cNvSpPr>
          <p:nvPr>
            <p:ph type="subTitle" idx="2"/>
          </p:nvPr>
        </p:nvSpPr>
        <p:spPr>
          <a:xfrm>
            <a:off x="793267" y="2982995"/>
            <a:ext cx="4740600" cy="265099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0920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2)">
  <p:cSld name="Playful - Image Text (2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310fd773917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884" y="-55943"/>
            <a:ext cx="6969883" cy="6968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10fd773917_0_502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4" name="Google Shape;274;g310fd773917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4484" y="0"/>
            <a:ext cx="1727550" cy="179662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10fd773917_0_502"/>
          <p:cNvSpPr/>
          <p:nvPr/>
        </p:nvSpPr>
        <p:spPr>
          <a:xfrm>
            <a:off x="0" y="-28150"/>
            <a:ext cx="6180400" cy="6886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sp>
        <p:nvSpPr>
          <p:cNvPr id="276" name="Google Shape;276;g310fd773917_0_502"/>
          <p:cNvSpPr/>
          <p:nvPr/>
        </p:nvSpPr>
        <p:spPr>
          <a:xfrm>
            <a:off x="961050" y="1643417"/>
            <a:ext cx="285200" cy="35994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212020"/>
              </a:solidFill>
            </a:endParaRPr>
          </a:p>
        </p:txBody>
      </p:sp>
      <p:sp>
        <p:nvSpPr>
          <p:cNvPr id="277" name="Google Shape;277;g310fd773917_0_502"/>
          <p:cNvSpPr txBox="1">
            <a:spLocks noGrp="1"/>
          </p:cNvSpPr>
          <p:nvPr>
            <p:ph type="title"/>
          </p:nvPr>
        </p:nvSpPr>
        <p:spPr>
          <a:xfrm>
            <a:off x="793267" y="1753819"/>
            <a:ext cx="4639000" cy="121121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3333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g310fd773917_0_502"/>
          <p:cNvSpPr txBox="1">
            <a:spLocks noGrp="1"/>
          </p:cNvSpPr>
          <p:nvPr>
            <p:ph type="subTitle" idx="1"/>
          </p:nvPr>
        </p:nvSpPr>
        <p:spPr>
          <a:xfrm>
            <a:off x="1286000" y="1495914"/>
            <a:ext cx="42304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866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310fd773917_0_502"/>
          <p:cNvSpPr txBox="1">
            <a:spLocks noGrp="1"/>
          </p:cNvSpPr>
          <p:nvPr>
            <p:ph type="subTitle" idx="2"/>
          </p:nvPr>
        </p:nvSpPr>
        <p:spPr>
          <a:xfrm>
            <a:off x="793267" y="2982995"/>
            <a:ext cx="4740600" cy="265099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7028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3)">
  <p:cSld name="Playful - Image Text (3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10fd773917_0_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950" y="-96735"/>
            <a:ext cx="6858001" cy="702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10fd773917_0_511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83" name="Google Shape;283;g310fd773917_0_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4484" y="0"/>
            <a:ext cx="1727550" cy="179662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10fd773917_0_511"/>
          <p:cNvSpPr/>
          <p:nvPr/>
        </p:nvSpPr>
        <p:spPr>
          <a:xfrm>
            <a:off x="0" y="-28150"/>
            <a:ext cx="6180400" cy="6886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sp>
        <p:nvSpPr>
          <p:cNvPr id="285" name="Google Shape;285;g310fd773917_0_511"/>
          <p:cNvSpPr/>
          <p:nvPr/>
        </p:nvSpPr>
        <p:spPr>
          <a:xfrm>
            <a:off x="961050" y="1643417"/>
            <a:ext cx="285200" cy="35994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212020"/>
              </a:solidFill>
            </a:endParaRPr>
          </a:p>
        </p:txBody>
      </p:sp>
      <p:sp>
        <p:nvSpPr>
          <p:cNvPr id="286" name="Google Shape;286;g310fd773917_0_511"/>
          <p:cNvSpPr txBox="1">
            <a:spLocks noGrp="1"/>
          </p:cNvSpPr>
          <p:nvPr>
            <p:ph type="title"/>
          </p:nvPr>
        </p:nvSpPr>
        <p:spPr>
          <a:xfrm>
            <a:off x="793267" y="1753819"/>
            <a:ext cx="4639000" cy="121121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3333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g310fd773917_0_511"/>
          <p:cNvSpPr txBox="1">
            <a:spLocks noGrp="1"/>
          </p:cNvSpPr>
          <p:nvPr>
            <p:ph type="subTitle" idx="1"/>
          </p:nvPr>
        </p:nvSpPr>
        <p:spPr>
          <a:xfrm>
            <a:off x="1286000" y="1495914"/>
            <a:ext cx="42304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866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g310fd773917_0_511"/>
          <p:cNvSpPr txBox="1">
            <a:spLocks noGrp="1"/>
          </p:cNvSpPr>
          <p:nvPr>
            <p:ph type="subTitle" idx="2"/>
          </p:nvPr>
        </p:nvSpPr>
        <p:spPr>
          <a:xfrm>
            <a:off x="793267" y="2982995"/>
            <a:ext cx="4740600" cy="265099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987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1244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3 Columns">
  <p:cSld name="Playful - 3 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0fd773917_0_520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1" name="Google Shape;291;g310fd773917_0_5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0133" y="-6431195"/>
            <a:ext cx="10189916" cy="945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10fd773917_0_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484" y="0"/>
            <a:ext cx="1727550" cy="179662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10fd773917_0_520"/>
          <p:cNvSpPr/>
          <p:nvPr/>
        </p:nvSpPr>
        <p:spPr>
          <a:xfrm>
            <a:off x="583400" y="801733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294" name="Google Shape;294;g310fd773917_0_520"/>
          <p:cNvSpPr txBox="1">
            <a:spLocks noGrp="1"/>
          </p:cNvSpPr>
          <p:nvPr>
            <p:ph type="title"/>
          </p:nvPr>
        </p:nvSpPr>
        <p:spPr>
          <a:xfrm>
            <a:off x="415617" y="912135"/>
            <a:ext cx="10931800" cy="167274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310fd773917_0_520"/>
          <p:cNvSpPr txBox="1">
            <a:spLocks noGrp="1"/>
          </p:cNvSpPr>
          <p:nvPr>
            <p:ph type="subTitle" idx="1"/>
          </p:nvPr>
        </p:nvSpPr>
        <p:spPr>
          <a:xfrm>
            <a:off x="908350" y="654230"/>
            <a:ext cx="104390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g310fd773917_0_520"/>
          <p:cNvSpPr txBox="1">
            <a:spLocks noGrp="1"/>
          </p:cNvSpPr>
          <p:nvPr>
            <p:ph type="title" idx="2"/>
          </p:nvPr>
        </p:nvSpPr>
        <p:spPr>
          <a:xfrm>
            <a:off x="415617" y="3561074"/>
            <a:ext cx="3616400" cy="574711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2133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g310fd773917_0_520"/>
          <p:cNvSpPr txBox="1">
            <a:spLocks noGrp="1"/>
          </p:cNvSpPr>
          <p:nvPr>
            <p:ph type="subTitle" idx="3"/>
          </p:nvPr>
        </p:nvSpPr>
        <p:spPr>
          <a:xfrm>
            <a:off x="415617" y="4034083"/>
            <a:ext cx="3616400" cy="265099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298" name="Google Shape;298;g310fd773917_0_520"/>
          <p:cNvSpPr txBox="1">
            <a:spLocks noGrp="1"/>
          </p:cNvSpPr>
          <p:nvPr>
            <p:ph type="title" idx="4"/>
          </p:nvPr>
        </p:nvSpPr>
        <p:spPr>
          <a:xfrm>
            <a:off x="4287809" y="3561074"/>
            <a:ext cx="3616400" cy="574711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2133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g310fd773917_0_520"/>
          <p:cNvSpPr txBox="1">
            <a:spLocks noGrp="1"/>
          </p:cNvSpPr>
          <p:nvPr>
            <p:ph type="subTitle" idx="5"/>
          </p:nvPr>
        </p:nvSpPr>
        <p:spPr>
          <a:xfrm>
            <a:off x="4287809" y="4034083"/>
            <a:ext cx="3616400" cy="265099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300" name="Google Shape;300;g310fd773917_0_520"/>
          <p:cNvSpPr txBox="1">
            <a:spLocks noGrp="1"/>
          </p:cNvSpPr>
          <p:nvPr>
            <p:ph type="title" idx="6"/>
          </p:nvPr>
        </p:nvSpPr>
        <p:spPr>
          <a:xfrm>
            <a:off x="8160009" y="3561074"/>
            <a:ext cx="3616400" cy="574711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2133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g310fd773917_0_520"/>
          <p:cNvSpPr txBox="1">
            <a:spLocks noGrp="1"/>
          </p:cNvSpPr>
          <p:nvPr>
            <p:ph type="subTitle" idx="7"/>
          </p:nvPr>
        </p:nvSpPr>
        <p:spPr>
          <a:xfrm>
            <a:off x="8160009" y="4034083"/>
            <a:ext cx="3616400" cy="265099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89002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2 Rows (1)">
  <p:cSld name="Playful - 2 Rows (1)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0fd773917_0_533"/>
          <p:cNvSpPr/>
          <p:nvPr/>
        </p:nvSpPr>
        <p:spPr>
          <a:xfrm>
            <a:off x="6096000" y="3456071"/>
            <a:ext cx="6112400" cy="3480063"/>
          </a:xfrm>
          <a:prstGeom prst="rect">
            <a:avLst/>
          </a:prstGeom>
          <a:solidFill>
            <a:srgbClr val="F78A3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sp>
        <p:nvSpPr>
          <p:cNvPr id="304" name="Google Shape;304;g310fd773917_0_533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5" name="Google Shape;305;g310fd773917_0_533"/>
          <p:cNvSpPr/>
          <p:nvPr/>
        </p:nvSpPr>
        <p:spPr>
          <a:xfrm>
            <a:off x="6096000" y="-24000"/>
            <a:ext cx="6112400" cy="3480063"/>
          </a:xfrm>
          <a:prstGeom prst="rect">
            <a:avLst/>
          </a:prstGeom>
          <a:solidFill>
            <a:srgbClr val="7EBB55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sp>
        <p:nvSpPr>
          <p:cNvPr id="306" name="Google Shape;306;g310fd773917_0_533"/>
          <p:cNvSpPr/>
          <p:nvPr/>
        </p:nvSpPr>
        <p:spPr>
          <a:xfrm>
            <a:off x="0" y="-24001"/>
            <a:ext cx="6096000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pic>
        <p:nvPicPr>
          <p:cNvPr id="307" name="Google Shape;307;g310fd773917_0_5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95583" y="1627"/>
            <a:ext cx="1696800" cy="176111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10fd773917_0_533"/>
          <p:cNvSpPr/>
          <p:nvPr/>
        </p:nvSpPr>
        <p:spPr>
          <a:xfrm>
            <a:off x="534783" y="1384412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chemeClr val="lt1"/>
              </a:solidFill>
            </a:endParaRPr>
          </a:p>
        </p:txBody>
      </p:sp>
      <p:sp>
        <p:nvSpPr>
          <p:cNvPr id="309" name="Google Shape;309;g310fd773917_0_533"/>
          <p:cNvSpPr txBox="1">
            <a:spLocks noGrp="1"/>
          </p:cNvSpPr>
          <p:nvPr>
            <p:ph type="title"/>
          </p:nvPr>
        </p:nvSpPr>
        <p:spPr>
          <a:xfrm>
            <a:off x="367000" y="1494814"/>
            <a:ext cx="5320800" cy="493923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g310fd773917_0_533"/>
          <p:cNvSpPr txBox="1">
            <a:spLocks noGrp="1"/>
          </p:cNvSpPr>
          <p:nvPr>
            <p:ph type="subTitle" idx="1"/>
          </p:nvPr>
        </p:nvSpPr>
        <p:spPr>
          <a:xfrm>
            <a:off x="859733" y="1236909"/>
            <a:ext cx="46596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g310fd773917_0_533"/>
          <p:cNvSpPr txBox="1">
            <a:spLocks noGrp="1"/>
          </p:cNvSpPr>
          <p:nvPr>
            <p:ph type="subTitle" idx="2"/>
          </p:nvPr>
        </p:nvSpPr>
        <p:spPr>
          <a:xfrm>
            <a:off x="6876000" y="1611283"/>
            <a:ext cx="4467200" cy="167274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g310fd773917_0_533"/>
          <p:cNvSpPr txBox="1">
            <a:spLocks noGrp="1"/>
          </p:cNvSpPr>
          <p:nvPr>
            <p:ph type="subTitle" idx="3"/>
          </p:nvPr>
        </p:nvSpPr>
        <p:spPr>
          <a:xfrm>
            <a:off x="6876000" y="1166407"/>
            <a:ext cx="44672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g310fd773917_0_533"/>
          <p:cNvSpPr txBox="1">
            <a:spLocks noGrp="1"/>
          </p:cNvSpPr>
          <p:nvPr>
            <p:ph type="subTitle" idx="4"/>
          </p:nvPr>
        </p:nvSpPr>
        <p:spPr>
          <a:xfrm>
            <a:off x="6876000" y="4097717"/>
            <a:ext cx="4467200" cy="167274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g310fd773917_0_533"/>
          <p:cNvSpPr txBox="1">
            <a:spLocks noGrp="1"/>
          </p:cNvSpPr>
          <p:nvPr>
            <p:ph type="subTitle" idx="5"/>
          </p:nvPr>
        </p:nvSpPr>
        <p:spPr>
          <a:xfrm>
            <a:off x="6876000" y="3652842"/>
            <a:ext cx="44672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290970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2 Rows (2)">
  <p:cSld name="Playful - 2 Rows (2)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0fd773917_0_546"/>
          <p:cNvSpPr/>
          <p:nvPr/>
        </p:nvSpPr>
        <p:spPr>
          <a:xfrm>
            <a:off x="6096000" y="3456071"/>
            <a:ext cx="6112400" cy="3480063"/>
          </a:xfrm>
          <a:prstGeom prst="rect">
            <a:avLst/>
          </a:prstGeom>
          <a:solidFill>
            <a:srgbClr val="F78A3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sp>
        <p:nvSpPr>
          <p:cNvPr id="317" name="Google Shape;317;g310fd773917_0_546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8" name="Google Shape;318;g310fd773917_0_546"/>
          <p:cNvSpPr/>
          <p:nvPr/>
        </p:nvSpPr>
        <p:spPr>
          <a:xfrm>
            <a:off x="6096000" y="-24000"/>
            <a:ext cx="6112400" cy="3480063"/>
          </a:xfrm>
          <a:prstGeom prst="rect">
            <a:avLst/>
          </a:prstGeom>
          <a:solidFill>
            <a:srgbClr val="7EBB55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pic>
        <p:nvPicPr>
          <p:cNvPr id="319" name="Google Shape;319;g310fd773917_0_5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95583" y="1627"/>
            <a:ext cx="1696800" cy="1761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10fd773917_0_546"/>
          <p:cNvSpPr/>
          <p:nvPr/>
        </p:nvSpPr>
        <p:spPr>
          <a:xfrm>
            <a:off x="534783" y="1384412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1C395C"/>
              </a:solidFill>
            </a:endParaRPr>
          </a:p>
        </p:txBody>
      </p:sp>
      <p:sp>
        <p:nvSpPr>
          <p:cNvPr id="321" name="Google Shape;321;g310fd773917_0_546"/>
          <p:cNvSpPr txBox="1">
            <a:spLocks noGrp="1"/>
          </p:cNvSpPr>
          <p:nvPr>
            <p:ph type="title"/>
          </p:nvPr>
        </p:nvSpPr>
        <p:spPr>
          <a:xfrm>
            <a:off x="367000" y="1494814"/>
            <a:ext cx="5320800" cy="493923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6000"/>
              <a:buNone/>
              <a:defRPr sz="4000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g310fd773917_0_546"/>
          <p:cNvSpPr txBox="1">
            <a:spLocks noGrp="1"/>
          </p:cNvSpPr>
          <p:nvPr>
            <p:ph type="subTitle" idx="1"/>
          </p:nvPr>
        </p:nvSpPr>
        <p:spPr>
          <a:xfrm>
            <a:off x="859733" y="1236909"/>
            <a:ext cx="46596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 sz="1866" b="1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g310fd773917_0_546"/>
          <p:cNvSpPr txBox="1">
            <a:spLocks noGrp="1"/>
          </p:cNvSpPr>
          <p:nvPr>
            <p:ph type="subTitle" idx="2"/>
          </p:nvPr>
        </p:nvSpPr>
        <p:spPr>
          <a:xfrm>
            <a:off x="6876000" y="1611283"/>
            <a:ext cx="4467200" cy="167274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g310fd773917_0_546"/>
          <p:cNvSpPr txBox="1">
            <a:spLocks noGrp="1"/>
          </p:cNvSpPr>
          <p:nvPr>
            <p:ph type="subTitle" idx="3"/>
          </p:nvPr>
        </p:nvSpPr>
        <p:spPr>
          <a:xfrm>
            <a:off x="6876000" y="1166407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g310fd773917_0_546"/>
          <p:cNvSpPr txBox="1">
            <a:spLocks noGrp="1"/>
          </p:cNvSpPr>
          <p:nvPr>
            <p:ph type="subTitle" idx="4"/>
          </p:nvPr>
        </p:nvSpPr>
        <p:spPr>
          <a:xfrm>
            <a:off x="6876000" y="4097717"/>
            <a:ext cx="4467200" cy="167274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g310fd773917_0_546"/>
          <p:cNvSpPr txBox="1">
            <a:spLocks noGrp="1"/>
          </p:cNvSpPr>
          <p:nvPr>
            <p:ph type="subTitle" idx="5"/>
          </p:nvPr>
        </p:nvSpPr>
        <p:spPr>
          <a:xfrm>
            <a:off x="6876000" y="3652842"/>
            <a:ext cx="51306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0707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Quote (1)">
  <p:cSld name="Playful - Quote (1)">
    <p:bg>
      <p:bgPr>
        <a:solidFill>
          <a:schemeClr val="accent4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310fd773917_0_5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49000" y="5956423"/>
            <a:ext cx="1193800" cy="95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10fd773917_0_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93800" cy="95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10fd773917_0_5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5583" y="1627"/>
            <a:ext cx="1696800" cy="176111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10fd773917_0_558"/>
          <p:cNvSpPr txBox="1">
            <a:spLocks noGrp="1"/>
          </p:cNvSpPr>
          <p:nvPr>
            <p:ph type="title"/>
          </p:nvPr>
        </p:nvSpPr>
        <p:spPr>
          <a:xfrm>
            <a:off x="795900" y="959420"/>
            <a:ext cx="10600200" cy="4939238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5893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Quote (2)">
  <p:cSld name="Playful - Quote (2)"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310fd773917_0_5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23831" y="5761253"/>
            <a:ext cx="1368167" cy="109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10fd773917_0_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634"/>
            <a:ext cx="1368167" cy="109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10fd773917_0_563"/>
          <p:cNvPicPr preferRelativeResize="0"/>
          <p:nvPr/>
        </p:nvPicPr>
        <p:blipFill rotWithShape="1">
          <a:blip r:embed="rId4">
            <a:alphaModFix/>
          </a:blip>
          <a:srcRect l="661" r="661"/>
          <a:stretch/>
        </p:blipFill>
        <p:spPr>
          <a:xfrm>
            <a:off x="10491484" y="0"/>
            <a:ext cx="1700518" cy="17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10fd773917_0_563"/>
          <p:cNvSpPr txBox="1">
            <a:spLocks noGrp="1"/>
          </p:cNvSpPr>
          <p:nvPr>
            <p:ph type="title"/>
          </p:nvPr>
        </p:nvSpPr>
        <p:spPr>
          <a:xfrm>
            <a:off x="795900" y="959420"/>
            <a:ext cx="10600200" cy="4939238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3">
                <a:solidFill>
                  <a:srgbClr val="41BED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3">
                <a:solidFill>
                  <a:srgbClr val="41BED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3">
                <a:solidFill>
                  <a:srgbClr val="41BED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3">
                <a:solidFill>
                  <a:srgbClr val="41BED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3">
                <a:solidFill>
                  <a:srgbClr val="41BED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3">
                <a:solidFill>
                  <a:srgbClr val="41BED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3">
                <a:solidFill>
                  <a:srgbClr val="41BED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3">
                <a:solidFill>
                  <a:srgbClr val="41BED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3">
                <a:solidFill>
                  <a:srgbClr val="41BED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94637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Title/Text">
  <p:cSld name="Playful - Title/Text"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310fd773917_0_5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759937">
            <a:off x="-1959912" y="-544067"/>
            <a:ext cx="8663424" cy="781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10fd773917_0_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484" y="0"/>
            <a:ext cx="1727550" cy="179662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10fd773917_0_568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1" name="Google Shape;341;g310fd773917_0_568"/>
          <p:cNvSpPr/>
          <p:nvPr/>
        </p:nvSpPr>
        <p:spPr>
          <a:xfrm>
            <a:off x="534783" y="2550486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342" name="Google Shape;342;g310fd773917_0_568"/>
          <p:cNvSpPr txBox="1">
            <a:spLocks noGrp="1"/>
          </p:cNvSpPr>
          <p:nvPr>
            <p:ph type="title"/>
          </p:nvPr>
        </p:nvSpPr>
        <p:spPr>
          <a:xfrm>
            <a:off x="367000" y="2660888"/>
            <a:ext cx="5320800" cy="2489416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310fd773917_0_568"/>
          <p:cNvSpPr txBox="1">
            <a:spLocks noGrp="1"/>
          </p:cNvSpPr>
          <p:nvPr>
            <p:ph type="subTitle" idx="1"/>
          </p:nvPr>
        </p:nvSpPr>
        <p:spPr>
          <a:xfrm>
            <a:off x="859733" y="2402983"/>
            <a:ext cx="46596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g310fd773917_0_568"/>
          <p:cNvSpPr txBox="1">
            <a:spLocks noGrp="1"/>
          </p:cNvSpPr>
          <p:nvPr>
            <p:ph type="title" idx="2"/>
          </p:nvPr>
        </p:nvSpPr>
        <p:spPr>
          <a:xfrm>
            <a:off x="6832950" y="2913127"/>
            <a:ext cx="4639000" cy="1211213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000"/>
              <a:buNone/>
              <a:defRPr sz="3333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g310fd773917_0_568"/>
          <p:cNvSpPr txBox="1">
            <a:spLocks noGrp="1"/>
          </p:cNvSpPr>
          <p:nvPr>
            <p:ph type="subTitle" idx="3"/>
          </p:nvPr>
        </p:nvSpPr>
        <p:spPr>
          <a:xfrm>
            <a:off x="6832950" y="4142302"/>
            <a:ext cx="4740600" cy="127800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4369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Title/Long-text">
  <p:cSld name="Playful - Title/Long-text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0fd773917_0_577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8" name="Google Shape;348;g310fd773917_0_5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240000">
            <a:off x="-5000400" y="-1397772"/>
            <a:ext cx="9999397" cy="1008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10fd773917_0_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0" y="0"/>
            <a:ext cx="720000" cy="71988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10fd773917_0_577"/>
          <p:cNvSpPr/>
          <p:nvPr/>
        </p:nvSpPr>
        <p:spPr>
          <a:xfrm>
            <a:off x="532600" y="1594476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sp>
        <p:nvSpPr>
          <p:cNvPr id="351" name="Google Shape;351;g310fd773917_0_577"/>
          <p:cNvSpPr txBox="1">
            <a:spLocks noGrp="1"/>
          </p:cNvSpPr>
          <p:nvPr>
            <p:ph type="title"/>
          </p:nvPr>
        </p:nvSpPr>
        <p:spPr>
          <a:xfrm>
            <a:off x="380200" y="1782480"/>
            <a:ext cx="2815800" cy="237623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3333"/>
            </a:lvl9pPr>
          </a:lstStyle>
          <a:p>
            <a:endParaRPr/>
          </a:p>
        </p:txBody>
      </p:sp>
      <p:sp>
        <p:nvSpPr>
          <p:cNvPr id="352" name="Google Shape;352;g310fd773917_0_577"/>
          <p:cNvSpPr txBox="1">
            <a:spLocks noGrp="1"/>
          </p:cNvSpPr>
          <p:nvPr>
            <p:ph type="subTitle" idx="1"/>
          </p:nvPr>
        </p:nvSpPr>
        <p:spPr>
          <a:xfrm>
            <a:off x="817800" y="1390505"/>
            <a:ext cx="2378200" cy="47192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g310fd773917_0_577"/>
          <p:cNvSpPr txBox="1">
            <a:spLocks noGrp="1"/>
          </p:cNvSpPr>
          <p:nvPr>
            <p:ph type="subTitle" idx="2"/>
          </p:nvPr>
        </p:nvSpPr>
        <p:spPr>
          <a:xfrm>
            <a:off x="380200" y="4713838"/>
            <a:ext cx="2815800" cy="173433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54" name="Google Shape;354;g310fd773917_0_577"/>
          <p:cNvSpPr txBox="1">
            <a:spLocks noGrp="1"/>
          </p:cNvSpPr>
          <p:nvPr>
            <p:ph type="subTitle" idx="3"/>
          </p:nvPr>
        </p:nvSpPr>
        <p:spPr>
          <a:xfrm>
            <a:off x="4896000" y="833784"/>
            <a:ext cx="6451400" cy="5434761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86744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Closing">
  <p:cSld name="Playful - Closi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0fd773917_0_586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57" name="Google Shape;357;g310fd773917_0_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703336" y="-701420"/>
            <a:ext cx="9040122" cy="8388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310fd773917_0_586"/>
          <p:cNvSpPr/>
          <p:nvPr/>
        </p:nvSpPr>
        <p:spPr>
          <a:xfrm>
            <a:off x="583400" y="2864759"/>
            <a:ext cx="285200" cy="35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rgbClr val="FFFFFF"/>
              </a:solidFill>
            </a:endParaRPr>
          </a:p>
        </p:txBody>
      </p:sp>
      <p:pic>
        <p:nvPicPr>
          <p:cNvPr id="359" name="Google Shape;359;g310fd773917_0_586"/>
          <p:cNvPicPr preferRelativeResize="0"/>
          <p:nvPr/>
        </p:nvPicPr>
        <p:blipFill rotWithShape="1">
          <a:blip r:embed="rId4">
            <a:alphaModFix/>
          </a:blip>
          <a:srcRect l="661" r="661"/>
          <a:stretch/>
        </p:blipFill>
        <p:spPr>
          <a:xfrm>
            <a:off x="10491484" y="0"/>
            <a:ext cx="1700518" cy="17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10fd773917_0_586"/>
          <p:cNvSpPr txBox="1">
            <a:spLocks noGrp="1"/>
          </p:cNvSpPr>
          <p:nvPr>
            <p:ph type="title"/>
          </p:nvPr>
        </p:nvSpPr>
        <p:spPr>
          <a:xfrm>
            <a:off x="415617" y="2928061"/>
            <a:ext cx="4596400" cy="237623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g310fd773917_0_586"/>
          <p:cNvSpPr txBox="1">
            <a:spLocks noGrp="1"/>
          </p:cNvSpPr>
          <p:nvPr>
            <p:ph type="subTitle" idx="1"/>
          </p:nvPr>
        </p:nvSpPr>
        <p:spPr>
          <a:xfrm>
            <a:off x="908350" y="2720956"/>
            <a:ext cx="4174000" cy="33094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55057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0fd773917_0_593"/>
          <p:cNvSpPr txBox="1">
            <a:spLocks noGrp="1"/>
          </p:cNvSpPr>
          <p:nvPr>
            <p:ph type="title"/>
          </p:nvPr>
        </p:nvSpPr>
        <p:spPr>
          <a:xfrm>
            <a:off x="415600" y="2867859"/>
            <a:ext cx="11360800" cy="1122427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4" name="Google Shape;364;g310fd773917_0_593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201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0fd773917_0_596"/>
          <p:cNvSpPr txBox="1">
            <a:spLocks noGrp="1"/>
          </p:cNvSpPr>
          <p:nvPr>
            <p:ph type="ctrTitle"/>
          </p:nvPr>
        </p:nvSpPr>
        <p:spPr>
          <a:xfrm>
            <a:off x="415611" y="992787"/>
            <a:ext cx="11360800" cy="2736778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3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3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3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3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3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3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3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3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3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7" name="Google Shape;367;g310fd773917_0_596"/>
          <p:cNvSpPr txBox="1">
            <a:spLocks noGrp="1"/>
          </p:cNvSpPr>
          <p:nvPr>
            <p:ph type="subTitle" idx="1"/>
          </p:nvPr>
        </p:nvSpPr>
        <p:spPr>
          <a:xfrm>
            <a:off x="415600" y="3778911"/>
            <a:ext cx="11360800" cy="105683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3"/>
            </a:lvl9pPr>
          </a:lstStyle>
          <a:p>
            <a:endParaRPr/>
          </a:p>
        </p:txBody>
      </p:sp>
      <p:sp>
        <p:nvSpPr>
          <p:cNvPr id="368" name="Google Shape;368;g310fd773917_0_596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1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30351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0fd773917_0_600"/>
          <p:cNvSpPr txBox="1">
            <a:spLocks noGrp="1"/>
          </p:cNvSpPr>
          <p:nvPr>
            <p:ph type="title"/>
          </p:nvPr>
        </p:nvSpPr>
        <p:spPr>
          <a:xfrm>
            <a:off x="415600" y="593379"/>
            <a:ext cx="11360800" cy="76368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g310fd773917_0_600"/>
          <p:cNvSpPr txBox="1">
            <a:spLocks noGrp="1"/>
          </p:cNvSpPr>
          <p:nvPr>
            <p:ph type="body" idx="1"/>
          </p:nvPr>
        </p:nvSpPr>
        <p:spPr>
          <a:xfrm>
            <a:off x="415600" y="1536665"/>
            <a:ext cx="5333200" cy="455529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304770" lvl="0" indent="-270906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866"/>
            </a:lvl1pPr>
            <a:lvl2pPr marL="609539" lvl="1" indent="-253975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309" lvl="2" indent="-25397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078" lvl="3" indent="-253975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3848" lvl="4" indent="-253975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617" lvl="5" indent="-25397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387" lvl="6" indent="-253975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156" lvl="7" indent="-253975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2926" lvl="8" indent="-25397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2" name="Google Shape;372;g310fd773917_0_600"/>
          <p:cNvSpPr txBox="1">
            <a:spLocks noGrp="1"/>
          </p:cNvSpPr>
          <p:nvPr>
            <p:ph type="body" idx="2"/>
          </p:nvPr>
        </p:nvSpPr>
        <p:spPr>
          <a:xfrm>
            <a:off x="6443200" y="1536665"/>
            <a:ext cx="5333200" cy="455529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304770" lvl="0" indent="-270906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866"/>
            </a:lvl1pPr>
            <a:lvl2pPr marL="609539" lvl="1" indent="-253975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309" lvl="2" indent="-25397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078" lvl="3" indent="-253975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3848" lvl="4" indent="-253975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617" lvl="5" indent="-25397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387" lvl="6" indent="-253975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156" lvl="7" indent="-253975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2926" lvl="8" indent="-25397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3" name="Google Shape;373;g310fd773917_0_600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253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0fd773917_0_605"/>
          <p:cNvSpPr txBox="1">
            <a:spLocks noGrp="1"/>
          </p:cNvSpPr>
          <p:nvPr>
            <p:ph type="title"/>
          </p:nvPr>
        </p:nvSpPr>
        <p:spPr>
          <a:xfrm>
            <a:off x="415600" y="593379"/>
            <a:ext cx="11360800" cy="763682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g310fd773917_0_605"/>
          <p:cNvSpPr txBox="1">
            <a:spLocks noGrp="1"/>
          </p:cNvSpPr>
          <p:nvPr>
            <p:ph type="body" idx="1"/>
          </p:nvPr>
        </p:nvSpPr>
        <p:spPr>
          <a:xfrm>
            <a:off x="415600" y="1536665"/>
            <a:ext cx="11360800" cy="455529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304770" lvl="0" indent="-30477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609539" lvl="1" indent="-270906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914309" lvl="2" indent="-270906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219078" lvl="3" indent="-270906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1523848" lvl="4" indent="-270906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1828617" lvl="5" indent="-270906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2133387" lvl="6" indent="-270906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2438156" lvl="7" indent="-270906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2742926" lvl="8" indent="-270906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g310fd773917_0_605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14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0fd773917_0_609"/>
          <p:cNvSpPr txBox="1">
            <a:spLocks noGrp="1"/>
          </p:cNvSpPr>
          <p:nvPr>
            <p:ph type="title"/>
          </p:nvPr>
        </p:nvSpPr>
        <p:spPr>
          <a:xfrm>
            <a:off x="415600" y="2867859"/>
            <a:ext cx="11360800" cy="1122427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9pPr>
          </a:lstStyle>
          <a:p>
            <a:endParaRPr/>
          </a:p>
        </p:txBody>
      </p:sp>
      <p:sp>
        <p:nvSpPr>
          <p:cNvPr id="380" name="Google Shape;380;g310fd773917_0_609"/>
          <p:cNvSpPr txBox="1">
            <a:spLocks noGrp="1"/>
          </p:cNvSpPr>
          <p:nvPr>
            <p:ph type="sldNum" idx="12"/>
          </p:nvPr>
        </p:nvSpPr>
        <p:spPr>
          <a:xfrm>
            <a:off x="11296611" y="6217751"/>
            <a:ext cx="731600" cy="524719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4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234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81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8195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63"/>
            <a:ext cx="10515600" cy="435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971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32"/>
            <a:ext cx="10515600" cy="13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63"/>
            <a:ext cx="10515600" cy="435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481"/>
            <a:ext cx="41148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481"/>
            <a:ext cx="2743200" cy="3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964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0fd773917_0_330"/>
          <p:cNvSpPr txBox="1">
            <a:spLocks noGrp="1"/>
          </p:cNvSpPr>
          <p:nvPr>
            <p:ph type="title"/>
          </p:nvPr>
        </p:nvSpPr>
        <p:spPr>
          <a:xfrm>
            <a:off x="415600" y="593379"/>
            <a:ext cx="11360800" cy="76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Poppins"/>
              <a:buNone/>
              <a:defRPr sz="10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" name="Google Shape;101;g310fd773917_0_330"/>
          <p:cNvSpPr txBox="1">
            <a:spLocks noGrp="1"/>
          </p:cNvSpPr>
          <p:nvPr>
            <p:ph type="body" idx="1"/>
          </p:nvPr>
        </p:nvSpPr>
        <p:spPr>
          <a:xfrm>
            <a:off x="415600" y="1536665"/>
            <a:ext cx="11360800" cy="455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600"/>
              <a:buFont typeface="Poppins"/>
              <a:buChar char="●"/>
              <a:defRPr sz="36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●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●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2" name="Google Shape;102;g310fd773917_0_330"/>
          <p:cNvSpPr txBox="1">
            <a:spLocks noGrp="1"/>
          </p:cNvSpPr>
          <p:nvPr>
            <p:ph type="sldNum" idx="12"/>
          </p:nvPr>
        </p:nvSpPr>
        <p:spPr>
          <a:xfrm>
            <a:off x="11347411" y="6268552"/>
            <a:ext cx="731600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775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5" Type="http://schemas.openxmlformats.org/officeDocument/2006/relationships/hyperlink" Target="https://www.machinelearningplus.com/machine-learning/mice-imputation/#:~:text=MICE%20Imputation%2C%20short%20for%20'Multiple,in%20the%20data%20as%20predictors." TargetMode="External"/><Relationship Id="rId4" Type="http://schemas.openxmlformats.org/officeDocument/2006/relationships/hyperlink" Target="https://www.blog.trainindata.com/knn-imputation-of-missing-values-in-machine-learn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.xml"/><Relationship Id="rId5" Type="http://schemas.openxmlformats.org/officeDocument/2006/relationships/image" Target="../media/image43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.xml"/><Relationship Id="rId5" Type="http://schemas.openxmlformats.org/officeDocument/2006/relationships/image" Target="../media/image43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292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484" y="175117"/>
            <a:ext cx="3598643" cy="5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/>
          <p:nvPr/>
        </p:nvSpPr>
        <p:spPr>
          <a:xfrm>
            <a:off x="778687" y="2902195"/>
            <a:ext cx="60093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212020"/>
              </a:buClr>
              <a:buSzPts val="935"/>
              <a:buFont typeface="Poppins"/>
              <a:buNone/>
              <a:tabLst/>
              <a:defRPr/>
            </a:pP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0FA79AB4-6483-E767-4ADE-E36144A4A177}"/>
              </a:ext>
            </a:extLst>
          </p:cNvPr>
          <p:cNvSpPr txBox="1"/>
          <p:nvPr/>
        </p:nvSpPr>
        <p:spPr>
          <a:xfrm>
            <a:off x="110846" y="3665632"/>
            <a:ext cx="11903696" cy="3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Poppins"/>
              <a:buNone/>
              <a:tabLst/>
              <a:defRPr/>
            </a:pP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Tek Değişkenli Analiz</a:t>
            </a:r>
            <a:endParaRPr kumimoji="0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4A37D26E-9432-3F51-A71B-AAFA1F6C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">
            <a:extLst>
              <a:ext uri="{FF2B5EF4-FFF2-40B4-BE49-F238E27FC236}">
                <a16:creationId xmlns:a16="http://schemas.microsoft.com/office/drawing/2014/main" id="{26D0F7E1-71B5-C483-3DCE-D69DDEC8D97F}"/>
              </a:ext>
            </a:extLst>
          </p:cNvPr>
          <p:cNvSpPr/>
          <p:nvPr/>
        </p:nvSpPr>
        <p:spPr>
          <a:xfrm>
            <a:off x="-87086" y="-24001"/>
            <a:ext cx="3867443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13" name="Google Shape;413;p3">
            <a:extLst>
              <a:ext uri="{FF2B5EF4-FFF2-40B4-BE49-F238E27FC236}">
                <a16:creationId xmlns:a16="http://schemas.microsoft.com/office/drawing/2014/main" id="{E33D9D7B-25AF-4BBF-9AF7-ECF3B609D2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395" y="2778993"/>
            <a:ext cx="4324684" cy="172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t" anchorCtr="0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Kategorik </a:t>
            </a:r>
            <a:b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Değişken Karakteristikleri</a:t>
            </a:r>
            <a:endParaRPr sz="3333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">
            <a:extLst>
              <a:ext uri="{FF2B5EF4-FFF2-40B4-BE49-F238E27FC236}">
                <a16:creationId xmlns:a16="http://schemas.microsoft.com/office/drawing/2014/main" id="{7003614A-0244-7299-8FA6-7EC6469519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6601" y="6268552"/>
            <a:ext cx="731487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rmAutofit/>
          </a:bodyPr>
          <a:lstStyle/>
          <a:p>
            <a:pPr marL="0" marR="0" lvl="0" indent="0" algn="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10</a:t>
            </a:fld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5" name="Google Shape;415;p3">
            <a:extLst>
              <a:ext uri="{FF2B5EF4-FFF2-40B4-BE49-F238E27FC236}">
                <a16:creationId xmlns:a16="http://schemas.microsoft.com/office/drawing/2014/main" id="{1CB278FC-9E33-481B-43A7-4F8AD96E22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16" y="175118"/>
            <a:ext cx="3598129" cy="5903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1B0199-9D82-909E-0E89-3D8775C91B9D}"/>
              </a:ext>
            </a:extLst>
          </p:cNvPr>
          <p:cNvSpPr txBox="1"/>
          <p:nvPr/>
        </p:nvSpPr>
        <p:spPr>
          <a:xfrm>
            <a:off x="9212969" y="1427614"/>
            <a:ext cx="181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Eksik Veriler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B1990A-CA07-9EE1-BE86-36EFA26D4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022" y="1873820"/>
            <a:ext cx="2635579" cy="262864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A54895-79AA-CFA8-B531-8EC009B48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486348"/>
              </p:ext>
            </p:extLst>
          </p:nvPr>
        </p:nvGraphicFramePr>
        <p:xfrm>
          <a:off x="3979838" y="2227042"/>
          <a:ext cx="3709280" cy="2863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640">
                  <a:extLst>
                    <a:ext uri="{9D8B030D-6E8A-4147-A177-3AD203B41FA5}">
                      <a16:colId xmlns:a16="http://schemas.microsoft.com/office/drawing/2014/main" val="3765014272"/>
                    </a:ext>
                  </a:extLst>
                </a:gridCol>
                <a:gridCol w="1854640">
                  <a:extLst>
                    <a:ext uri="{9D8B030D-6E8A-4147-A177-3AD203B41FA5}">
                      <a16:colId xmlns:a16="http://schemas.microsoft.com/office/drawing/2014/main" val="1387776220"/>
                    </a:ext>
                  </a:extLst>
                </a:gridCol>
              </a:tblGrid>
              <a:tr h="335934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Eğitim Seviyesi</a:t>
                      </a:r>
                      <a:endParaRPr lang="en-US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Frekans</a:t>
                      </a:r>
                      <a:endParaRPr lang="en-US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773417"/>
                  </a:ext>
                </a:extLst>
              </a:tr>
              <a:tr h="33593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Universite -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Lisans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Derecesi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76868084"/>
                  </a:ext>
                </a:extLst>
              </a:tr>
              <a:tr h="33593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Lise (Lise)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1480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55383939"/>
                  </a:ext>
                </a:extLst>
              </a:tr>
              <a:tr h="33593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Ortaokul/ Ortaokul (8 Yil)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661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96056338"/>
                  </a:ext>
                </a:extLst>
              </a:tr>
              <a:tr h="33593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 Yillik Yuksek Ogrenim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805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62114181"/>
                  </a:ext>
                </a:extLst>
              </a:tr>
              <a:tr h="33593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Meslek Yuksekokulu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82949644"/>
                  </a:ext>
                </a:extLst>
              </a:tr>
              <a:tr h="33593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Ilkokul (5 Yil)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633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1638981"/>
                  </a:ext>
                </a:extLst>
              </a:tr>
              <a:tr h="33593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Universite - </a:t>
                      </a:r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Yuksek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Lisans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Derecesi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Veya Daha </a:t>
                      </a:r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Fazlasi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763" marR="4763" marT="4763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23</a:t>
                      </a:r>
                    </a:p>
                  </a:txBody>
                  <a:tcPr marL="4763" marR="4763" marT="4763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2774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6492EA-C914-EB4D-CB1F-BE7E138FE829}"/>
              </a:ext>
            </a:extLst>
          </p:cNvPr>
          <p:cNvSpPr txBox="1"/>
          <p:nvPr/>
        </p:nvSpPr>
        <p:spPr>
          <a:xfrm>
            <a:off x="4241360" y="1427614"/>
            <a:ext cx="37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Ender Kategorik Seviyeler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oogle Shape;445;p5">
            <a:extLst>
              <a:ext uri="{FF2B5EF4-FFF2-40B4-BE49-F238E27FC236}">
                <a16:creationId xmlns:a16="http://schemas.microsoft.com/office/drawing/2014/main" id="{EF0CE8B9-7C40-35DE-22EA-70F099006D50}"/>
              </a:ext>
            </a:extLst>
          </p:cNvPr>
          <p:cNvGrpSpPr/>
          <p:nvPr/>
        </p:nvGrpSpPr>
        <p:grpSpPr>
          <a:xfrm>
            <a:off x="3875941" y="5174423"/>
            <a:ext cx="8237608" cy="1366225"/>
            <a:chOff x="2959843" y="8592555"/>
            <a:chExt cx="10337869" cy="1410523"/>
          </a:xfrm>
        </p:grpSpPr>
        <p:sp>
          <p:nvSpPr>
            <p:cNvPr id="7" name="Google Shape;446;p5">
              <a:extLst>
                <a:ext uri="{FF2B5EF4-FFF2-40B4-BE49-F238E27FC236}">
                  <a16:creationId xmlns:a16="http://schemas.microsoft.com/office/drawing/2014/main" id="{9DA14811-37B6-9FEE-A5F2-17F7DB025EC6}"/>
                </a:ext>
              </a:extLst>
            </p:cNvPr>
            <p:cNvSpPr/>
            <p:nvPr/>
          </p:nvSpPr>
          <p:spPr>
            <a:xfrm>
              <a:off x="2959843" y="9087718"/>
              <a:ext cx="5645400" cy="7371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tr-TR" sz="1600" dirty="0">
                  <a:solidFill>
                    <a:schemeClr val="l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4-Tek Değişkenli Analiz</a:t>
              </a:r>
              <a:endParaRPr lang="tr-TR"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" name="Google Shape;447;p5">
              <a:extLst>
                <a:ext uri="{FF2B5EF4-FFF2-40B4-BE49-F238E27FC236}">
                  <a16:creationId xmlns:a16="http://schemas.microsoft.com/office/drawing/2014/main" id="{AD787E38-5C71-7B69-F8D5-035924A14C33}"/>
                </a:ext>
              </a:extLst>
            </p:cNvPr>
            <p:cNvSpPr/>
            <p:nvPr/>
          </p:nvSpPr>
          <p:spPr>
            <a:xfrm>
              <a:off x="9262412" y="8592555"/>
              <a:ext cx="4035300" cy="1410523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it-IT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06_kategorik_betimsel</a:t>
              </a:r>
              <a:r>
                <a:rPr lang="tr-TR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tr-TR" sz="16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kategorik_düzeltme</a:t>
              </a:r>
              <a:r>
                <a:rPr lang="tr-TR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</a:t>
              </a:r>
            </a:p>
            <a:p>
              <a:pPr lvl="0" algn="ctr"/>
              <a:r>
                <a:rPr lang="nn-NO" sz="16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07_kategorik_eksik_veri_analizi</a:t>
              </a:r>
              <a:endParaRPr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9" name="Google Shape;448;p5">
              <a:extLst>
                <a:ext uri="{FF2B5EF4-FFF2-40B4-BE49-F238E27FC236}">
                  <a16:creationId xmlns:a16="http://schemas.microsoft.com/office/drawing/2014/main" id="{66D1A4BF-8D0F-BA7B-611E-4652C741016E}"/>
                </a:ext>
              </a:extLst>
            </p:cNvPr>
            <p:cNvCxnSpPr/>
            <p:nvPr/>
          </p:nvCxnSpPr>
          <p:spPr>
            <a:xfrm>
              <a:off x="8606702" y="9448350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6804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310fd773917_0_324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941" y="0"/>
            <a:ext cx="12190119" cy="685694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310fd773917_0_324"/>
          <p:cNvSpPr txBox="1">
            <a:spLocks noGrp="1"/>
          </p:cNvSpPr>
          <p:nvPr>
            <p:ph type="ctrTitle"/>
          </p:nvPr>
        </p:nvSpPr>
        <p:spPr>
          <a:xfrm>
            <a:off x="416493" y="3936081"/>
            <a:ext cx="11359047" cy="2579602"/>
          </a:xfrm>
          <a:prstGeom prst="rect">
            <a:avLst/>
          </a:prstGeom>
        </p:spPr>
        <p:txBody>
          <a:bodyPr spcFirstLastPara="1" wrap="square" lIns="121881" tIns="121881" rIns="121881" bIns="121881" anchor="b" anchorCtr="0">
            <a:normAutofit/>
          </a:bodyPr>
          <a:lstStyle/>
          <a:p>
            <a:pPr algn="l"/>
            <a:r>
              <a:rPr lang="en-US" sz="6666" dirty="0" err="1"/>
              <a:t>Teşekkürler</a:t>
            </a:r>
            <a:r>
              <a:rPr lang="en-US" sz="6666" dirty="0"/>
              <a:t>!</a:t>
            </a:r>
            <a:endParaRPr sz="6666" dirty="0"/>
          </a:p>
        </p:txBody>
      </p:sp>
      <p:pic>
        <p:nvPicPr>
          <p:cNvPr id="688" name="Google Shape;688;g310fd773917_0_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1170" y="0"/>
            <a:ext cx="719889" cy="71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95C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34" y="175120"/>
            <a:ext cx="3598088" cy="59030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"/>
          <p:cNvSpPr txBox="1">
            <a:spLocks noGrp="1"/>
          </p:cNvSpPr>
          <p:nvPr>
            <p:ph type="title"/>
          </p:nvPr>
        </p:nvSpPr>
        <p:spPr>
          <a:xfrm>
            <a:off x="1100436" y="2654892"/>
            <a:ext cx="10309809" cy="1107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t" anchorCtr="0">
            <a:spAutoFit/>
          </a:bodyPr>
          <a:lstStyle/>
          <a:p>
            <a:pPr algn="l">
              <a:lnSpc>
                <a:spcPct val="100000"/>
              </a:lnSpc>
              <a:buClr>
                <a:srgbClr val="000000"/>
              </a:buClr>
            </a:pPr>
            <a:r>
              <a:rPr lang="tr-TR" sz="2800" b="1" dirty="0">
                <a:solidFill>
                  <a:schemeClr val="bg1"/>
                </a:solidFill>
              </a:rPr>
              <a:t>Temel amaç: </a:t>
            </a:r>
            <a:r>
              <a:rPr lang="en-US" sz="2800" dirty="0" err="1">
                <a:solidFill>
                  <a:schemeClr val="bg1"/>
                </a:solidFill>
              </a:rPr>
              <a:t>veriyi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anlamak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sonraki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veri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analitiği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süreçlerine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hazırlamak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457" name="Google Shape;457;p6"/>
          <p:cNvSpPr txBox="1">
            <a:spLocks noGrp="1"/>
          </p:cNvSpPr>
          <p:nvPr>
            <p:ph type="sldNum" idx="12"/>
          </p:nvPr>
        </p:nvSpPr>
        <p:spPr>
          <a:xfrm>
            <a:off x="11346601" y="6268552"/>
            <a:ext cx="731487" cy="524719"/>
          </a:xfrm>
          <a:prstGeom prst="rect">
            <a:avLst/>
          </a:prstGeom>
        </p:spPr>
        <p:txBody>
          <a:bodyPr spcFirstLastPara="1" wrap="square" lIns="182838" tIns="182838" rIns="182838" bIns="182838" anchor="ctr" anchorCtr="0">
            <a:normAutofit fontScale="92500" lnSpcReduction="10000"/>
          </a:bodyPr>
          <a:lstStyle/>
          <a:p>
            <a:pPr marL="0" marR="0" lvl="0" indent="0" algn="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SzPts val="1800"/>
                <a:buFont typeface="Arial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75757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"/>
          <p:cNvSpPr/>
          <p:nvPr/>
        </p:nvSpPr>
        <p:spPr>
          <a:xfrm>
            <a:off x="-87086" y="-24001"/>
            <a:ext cx="3867443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/>
          </p:nvPr>
        </p:nvSpPr>
        <p:spPr>
          <a:xfrm>
            <a:off x="575424" y="2806134"/>
            <a:ext cx="2688314" cy="172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t" anchorCtr="0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Tek Değişkenli Analiz</a:t>
            </a:r>
            <a:endParaRPr sz="3333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"/>
          <p:cNvSpPr txBox="1">
            <a:spLocks noGrp="1"/>
          </p:cNvSpPr>
          <p:nvPr>
            <p:ph type="sldNum" idx="12"/>
          </p:nvPr>
        </p:nvSpPr>
        <p:spPr>
          <a:xfrm>
            <a:off x="11346601" y="6268552"/>
            <a:ext cx="731487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rmAutofit/>
          </a:bodyPr>
          <a:lstStyle/>
          <a:p>
            <a:pPr marL="0" marR="0" lvl="0" indent="0" algn="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3</a:t>
            </a:fld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5" name="Google Shape;4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16" y="175118"/>
            <a:ext cx="3598129" cy="5903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65DA9F-CA7B-384A-DF46-7D733857BE1B}"/>
              </a:ext>
            </a:extLst>
          </p:cNvPr>
          <p:cNvSpPr txBox="1"/>
          <p:nvPr/>
        </p:nvSpPr>
        <p:spPr>
          <a:xfrm>
            <a:off x="8460983" y="2870282"/>
            <a:ext cx="295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Betimsel istatistikler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Dağılımlar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Eksik veriler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Aykırı değerler</a:t>
            </a:r>
          </a:p>
        </p:txBody>
      </p:sp>
      <p:pic>
        <p:nvPicPr>
          <p:cNvPr id="1030" name="Picture 6" descr="Data Visualization PNGs for Free Download">
            <a:extLst>
              <a:ext uri="{FF2B5EF4-FFF2-40B4-BE49-F238E27FC236}">
                <a16:creationId xmlns:a16="http://schemas.microsoft.com/office/drawing/2014/main" id="{B256FE8D-033E-761A-A383-2F033F547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270" y="4222282"/>
            <a:ext cx="3569747" cy="237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able - Free web icons">
            <a:extLst>
              <a:ext uri="{FF2B5EF4-FFF2-40B4-BE49-F238E27FC236}">
                <a16:creationId xmlns:a16="http://schemas.microsoft.com/office/drawing/2014/main" id="{B19F7D7E-1F4F-D67E-A221-0808F351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583" y="1285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F7456E-B101-60B0-0765-34C0A7F47829}"/>
              </a:ext>
            </a:extLst>
          </p:cNvPr>
          <p:cNvSpPr txBox="1"/>
          <p:nvPr/>
        </p:nvSpPr>
        <p:spPr>
          <a:xfrm>
            <a:off x="4739885" y="76542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Tablola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07B925-4750-2C78-3868-49D708539B3B}"/>
              </a:ext>
            </a:extLst>
          </p:cNvPr>
          <p:cNvSpPr txBox="1"/>
          <p:nvPr/>
        </p:nvSpPr>
        <p:spPr>
          <a:xfrm>
            <a:off x="4570318" y="366786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Görselleştir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BC5F847-2BFA-ABD0-C499-611C947458E9}"/>
              </a:ext>
            </a:extLst>
          </p:cNvPr>
          <p:cNvSpPr/>
          <p:nvPr/>
        </p:nvSpPr>
        <p:spPr>
          <a:xfrm>
            <a:off x="6712772" y="3113871"/>
            <a:ext cx="1204856" cy="4361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Keşfet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5F68122A-A26B-B5D3-900E-837A0467D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">
            <a:extLst>
              <a:ext uri="{FF2B5EF4-FFF2-40B4-BE49-F238E27FC236}">
                <a16:creationId xmlns:a16="http://schemas.microsoft.com/office/drawing/2014/main" id="{67C653F2-1D8E-1643-A5E2-DDC74B2CA29B}"/>
              </a:ext>
            </a:extLst>
          </p:cNvPr>
          <p:cNvSpPr/>
          <p:nvPr/>
        </p:nvSpPr>
        <p:spPr>
          <a:xfrm>
            <a:off x="-87086" y="-24001"/>
            <a:ext cx="3867443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13" name="Google Shape;413;p3">
            <a:extLst>
              <a:ext uri="{FF2B5EF4-FFF2-40B4-BE49-F238E27FC236}">
                <a16:creationId xmlns:a16="http://schemas.microsoft.com/office/drawing/2014/main" id="{7646F4AF-99DC-14C7-25B1-6EA154842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395" y="2778993"/>
            <a:ext cx="4324684" cy="172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t" anchorCtr="0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Nümerik </a:t>
            </a:r>
            <a:b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Değişken Karakteristikleri</a:t>
            </a:r>
            <a:endParaRPr sz="3333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">
            <a:extLst>
              <a:ext uri="{FF2B5EF4-FFF2-40B4-BE49-F238E27FC236}">
                <a16:creationId xmlns:a16="http://schemas.microsoft.com/office/drawing/2014/main" id="{B9ACF13A-1683-960C-7572-2431DAC75D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6601" y="6268552"/>
            <a:ext cx="731487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rmAutofit/>
          </a:bodyPr>
          <a:lstStyle/>
          <a:p>
            <a:pPr marL="0" marR="0" lvl="0" indent="0" algn="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4</a:t>
            </a:fld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5" name="Google Shape;415;p3">
            <a:extLst>
              <a:ext uri="{FF2B5EF4-FFF2-40B4-BE49-F238E27FC236}">
                <a16:creationId xmlns:a16="http://schemas.microsoft.com/office/drawing/2014/main" id="{99D72869-CC0A-AFED-2F9A-4E6E5E5A75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16" y="175118"/>
            <a:ext cx="3598129" cy="59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F4ACF-6755-3AD5-DB67-349D10B543C8}"/>
              </a:ext>
            </a:extLst>
          </p:cNvPr>
          <p:cNvSpPr txBox="1"/>
          <p:nvPr/>
        </p:nvSpPr>
        <p:spPr>
          <a:xfrm>
            <a:off x="5093801" y="1268453"/>
            <a:ext cx="181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Dağılım Şekli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7FCCB-7C65-2704-EEC3-9E0F11F3F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95" y="1912871"/>
            <a:ext cx="4173855" cy="926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859668-11C6-DE56-6553-2C24ED33BE77}"/>
              </a:ext>
            </a:extLst>
          </p:cNvPr>
          <p:cNvSpPr txBox="1"/>
          <p:nvPr/>
        </p:nvSpPr>
        <p:spPr>
          <a:xfrm>
            <a:off x="5186979" y="3456062"/>
            <a:ext cx="181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Eksik Veriler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437D5-90DC-C1E4-8741-E4DBC31DF2CC}"/>
              </a:ext>
            </a:extLst>
          </p:cNvPr>
          <p:cNvSpPr txBox="1"/>
          <p:nvPr/>
        </p:nvSpPr>
        <p:spPr>
          <a:xfrm>
            <a:off x="9434455" y="1268453"/>
            <a:ext cx="181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Aykırı Değerler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2" name="Picture 4" descr="Box Plots: Detect and remove outliers from distribution | by Akash Mishra |  Medium">
            <a:extLst>
              <a:ext uri="{FF2B5EF4-FFF2-40B4-BE49-F238E27FC236}">
                <a16:creationId xmlns:a16="http://schemas.microsoft.com/office/drawing/2014/main" id="{C0ABB3DC-00F1-3174-3B20-BC7B67AF5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81893" y="3155334"/>
            <a:ext cx="3923166" cy="167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8CD3B-54D8-A18E-053D-6F8E40782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032" y="3902268"/>
            <a:ext cx="2635579" cy="26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2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FB3B1454-138F-02CA-760C-E751B683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">
            <a:extLst>
              <a:ext uri="{FF2B5EF4-FFF2-40B4-BE49-F238E27FC236}">
                <a16:creationId xmlns:a16="http://schemas.microsoft.com/office/drawing/2014/main" id="{C63E5FFA-5586-30AA-C75B-5C03444E2A5E}"/>
              </a:ext>
            </a:extLst>
          </p:cNvPr>
          <p:cNvSpPr/>
          <p:nvPr/>
        </p:nvSpPr>
        <p:spPr>
          <a:xfrm>
            <a:off x="-87086" y="-24001"/>
            <a:ext cx="3867443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13" name="Google Shape;413;p3">
            <a:extLst>
              <a:ext uri="{FF2B5EF4-FFF2-40B4-BE49-F238E27FC236}">
                <a16:creationId xmlns:a16="http://schemas.microsoft.com/office/drawing/2014/main" id="{09BA6DF2-920C-39B4-3731-53DC9D4BE8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4936" y="3123239"/>
            <a:ext cx="3325421" cy="123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t" anchorCtr="0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Eksik Veri Analizi</a:t>
            </a:r>
            <a:endParaRPr sz="3333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">
            <a:extLst>
              <a:ext uri="{FF2B5EF4-FFF2-40B4-BE49-F238E27FC236}">
                <a16:creationId xmlns:a16="http://schemas.microsoft.com/office/drawing/2014/main" id="{01822C73-8404-C651-74F2-5432E15883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6601" y="6268552"/>
            <a:ext cx="731487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rmAutofit/>
          </a:bodyPr>
          <a:lstStyle/>
          <a:p>
            <a:pPr marL="0" marR="0" lvl="0" indent="0" algn="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5</a:t>
            </a:fld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5" name="Google Shape;415;p3">
            <a:extLst>
              <a:ext uri="{FF2B5EF4-FFF2-40B4-BE49-F238E27FC236}">
                <a16:creationId xmlns:a16="http://schemas.microsoft.com/office/drawing/2014/main" id="{DA013BB9-AD10-1DCE-67F9-5D37C6440A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16" y="175118"/>
            <a:ext cx="3598129" cy="5903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23DD27-0C11-F05A-83CD-DC0273A01ADF}"/>
              </a:ext>
            </a:extLst>
          </p:cNvPr>
          <p:cNvSpPr/>
          <p:nvPr/>
        </p:nvSpPr>
        <p:spPr>
          <a:xfrm>
            <a:off x="5072231" y="1479176"/>
            <a:ext cx="1602889" cy="6078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Doldur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4AFADA-0055-794D-D318-E3198445F6FE}"/>
              </a:ext>
            </a:extLst>
          </p:cNvPr>
          <p:cNvSpPr/>
          <p:nvPr/>
        </p:nvSpPr>
        <p:spPr>
          <a:xfrm>
            <a:off x="8844579" y="1479176"/>
            <a:ext cx="1602889" cy="6078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Doldurma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B91AC-D915-7482-68CE-A8366515404C}"/>
              </a:ext>
            </a:extLst>
          </p:cNvPr>
          <p:cNvSpPr txBox="1"/>
          <p:nvPr/>
        </p:nvSpPr>
        <p:spPr>
          <a:xfrm>
            <a:off x="8423236" y="2501327"/>
            <a:ext cx="31250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Kullanılacak istatistiksel yaklaşım </a:t>
            </a:r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eksik veri ile çalışabiliyor</a:t>
            </a: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 ve kalan gözlemlerde </a:t>
            </a:r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yeterli veri</a:t>
            </a: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 varsa</a:t>
            </a:r>
          </a:p>
          <a:p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1898B-407C-0C39-69DE-906D589D68D3}"/>
              </a:ext>
            </a:extLst>
          </p:cNvPr>
          <p:cNvSpPr txBox="1"/>
          <p:nvPr/>
        </p:nvSpPr>
        <p:spPr>
          <a:xfrm>
            <a:off x="4352364" y="2501327"/>
            <a:ext cx="3042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Kullanılacak istatistiksel analitik yaklaşım </a:t>
            </a:r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eksik veri ile çalışamıyorsa </a:t>
            </a: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(örneğin istatistiksel tahmin modelleri -&gt; lineer regresyon vs.)</a:t>
            </a:r>
          </a:p>
          <a:p>
            <a:endParaRPr lang="tr-T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Çok fazla eksik veri yoksa (&lt;%20)</a:t>
            </a:r>
          </a:p>
          <a:p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47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3D354803-2ED2-1C19-489F-4D6E54487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">
            <a:extLst>
              <a:ext uri="{FF2B5EF4-FFF2-40B4-BE49-F238E27FC236}">
                <a16:creationId xmlns:a16="http://schemas.microsoft.com/office/drawing/2014/main" id="{FF3D6691-B52B-7AC0-838B-060E9DF74016}"/>
              </a:ext>
            </a:extLst>
          </p:cNvPr>
          <p:cNvSpPr/>
          <p:nvPr/>
        </p:nvSpPr>
        <p:spPr>
          <a:xfrm>
            <a:off x="-87086" y="-24001"/>
            <a:ext cx="3867443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13" name="Google Shape;413;p3">
            <a:extLst>
              <a:ext uri="{FF2B5EF4-FFF2-40B4-BE49-F238E27FC236}">
                <a16:creationId xmlns:a16="http://schemas.microsoft.com/office/drawing/2014/main" id="{B0EA4A36-87F0-603E-8481-DED348325A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435" y="2728499"/>
            <a:ext cx="3325421" cy="172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t" anchorCtr="0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Eksik Veri Doldurma Yaklaşımları</a:t>
            </a:r>
            <a:endParaRPr sz="3333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">
            <a:extLst>
              <a:ext uri="{FF2B5EF4-FFF2-40B4-BE49-F238E27FC236}">
                <a16:creationId xmlns:a16="http://schemas.microsoft.com/office/drawing/2014/main" id="{6E6154FF-F22E-DEC1-7559-6E1893C195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6601" y="6268552"/>
            <a:ext cx="731487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rmAutofit/>
          </a:bodyPr>
          <a:lstStyle/>
          <a:p>
            <a:pPr marL="0" marR="0" lvl="0" indent="0" algn="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6</a:t>
            </a:fld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5" name="Google Shape;415;p3">
            <a:extLst>
              <a:ext uri="{FF2B5EF4-FFF2-40B4-BE49-F238E27FC236}">
                <a16:creationId xmlns:a16="http://schemas.microsoft.com/office/drawing/2014/main" id="{F4F3A88A-AA0F-C8DA-E7C4-2668A4279B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16" y="175118"/>
            <a:ext cx="3598129" cy="59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200A0F-E9FB-B306-1877-E99DCB27D140}"/>
              </a:ext>
            </a:extLst>
          </p:cNvPr>
          <p:cNvSpPr/>
          <p:nvPr/>
        </p:nvSpPr>
        <p:spPr>
          <a:xfrm>
            <a:off x="4754880" y="1624405"/>
            <a:ext cx="1602889" cy="6078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&lt;%5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F8FF7-D7A1-152F-0EB6-EACE656DA46A}"/>
              </a:ext>
            </a:extLst>
          </p:cNvPr>
          <p:cNvSpPr txBox="1"/>
          <p:nvPr/>
        </p:nvSpPr>
        <p:spPr>
          <a:xfrm>
            <a:off x="4602030" y="2592766"/>
            <a:ext cx="2062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Tipik değer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Rastgele veri çekip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AFB77-64A6-A070-1A74-CA380A8A8FCD}"/>
              </a:ext>
            </a:extLst>
          </p:cNvPr>
          <p:cNvSpPr/>
          <p:nvPr/>
        </p:nvSpPr>
        <p:spPr>
          <a:xfrm>
            <a:off x="9011574" y="1624405"/>
            <a:ext cx="1602889" cy="6078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&gt;%5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91FC6-DB1B-3725-59AE-DC58C0449297}"/>
              </a:ext>
            </a:extLst>
          </p:cNvPr>
          <p:cNvSpPr txBox="1"/>
          <p:nvPr/>
        </p:nvSpPr>
        <p:spPr>
          <a:xfrm>
            <a:off x="8310283" y="2592766"/>
            <a:ext cx="37678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Diğer </a:t>
            </a:r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değişkenlerle ilişkilendirerek, olabildiğince rasyonel</a:t>
            </a: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 bir şekilde. Örneğin bir kişinin maaş verisi yoksa ve çalışma durumunu gösteren bir değişken varsa ve kişi çalışmıyorsa, maaşı olmayabilir. Dolayısıyla 0 ile doldurulabilir. </a:t>
            </a:r>
          </a:p>
          <a:p>
            <a:endParaRPr lang="tr-T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Yapay öğrenme-tabanlı doldurma yaklaşımları (</a:t>
            </a: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KNN</a:t>
            </a: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 ve </a:t>
            </a: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  <a:hlinkClick r:id="rId5"/>
              </a:rPr>
              <a:t>MICE</a:t>
            </a: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270868-53B4-DA9F-8F7B-8124EEB84E66}"/>
                  </a:ext>
                </a:extLst>
              </p14:cNvPr>
              <p14:cNvContentPartPr/>
              <p14:nvPr/>
            </p14:nvContentPartPr>
            <p14:xfrm>
              <a:off x="11615188" y="553167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270868-53B4-DA9F-8F7B-8124EEB84E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06188" y="55230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2D5E58-865D-0FC6-3D97-C68D0038738C}"/>
                  </a:ext>
                </a:extLst>
              </p14:cNvPr>
              <p14:cNvContentPartPr/>
              <p14:nvPr/>
            </p14:nvContentPartPr>
            <p14:xfrm>
              <a:off x="9302188" y="576855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2D5E58-865D-0FC6-3D97-C68D003873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548" y="575955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oogle Shape;445;p5">
            <a:extLst>
              <a:ext uri="{FF2B5EF4-FFF2-40B4-BE49-F238E27FC236}">
                <a16:creationId xmlns:a16="http://schemas.microsoft.com/office/drawing/2014/main" id="{1AEEB453-99BF-A28B-97D4-E2B142622370}"/>
              </a:ext>
            </a:extLst>
          </p:cNvPr>
          <p:cNvGrpSpPr/>
          <p:nvPr/>
        </p:nvGrpSpPr>
        <p:grpSpPr>
          <a:xfrm>
            <a:off x="3825885" y="5489264"/>
            <a:ext cx="4442829" cy="645682"/>
            <a:chOff x="2959843" y="9087718"/>
            <a:chExt cx="10337869" cy="745202"/>
          </a:xfrm>
        </p:grpSpPr>
        <p:sp>
          <p:nvSpPr>
            <p:cNvPr id="21" name="Google Shape;446;p5">
              <a:extLst>
                <a:ext uri="{FF2B5EF4-FFF2-40B4-BE49-F238E27FC236}">
                  <a16:creationId xmlns:a16="http://schemas.microsoft.com/office/drawing/2014/main" id="{785E7F14-2F70-E05C-21E6-645405F6384D}"/>
                </a:ext>
              </a:extLst>
            </p:cNvPr>
            <p:cNvSpPr/>
            <p:nvPr/>
          </p:nvSpPr>
          <p:spPr>
            <a:xfrm>
              <a:off x="2959843" y="9087718"/>
              <a:ext cx="5645400" cy="7371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tr-TR" sz="1600" dirty="0">
                  <a:solidFill>
                    <a:schemeClr val="l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4-Tek Değişkenli Analiz</a:t>
              </a:r>
              <a:endParaRPr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2" name="Google Shape;447;p5">
              <a:extLst>
                <a:ext uri="{FF2B5EF4-FFF2-40B4-BE49-F238E27FC236}">
                  <a16:creationId xmlns:a16="http://schemas.microsoft.com/office/drawing/2014/main" id="{337E60CE-2EA7-B6A8-851E-76D8039BD26C}"/>
                </a:ext>
              </a:extLst>
            </p:cNvPr>
            <p:cNvSpPr/>
            <p:nvPr/>
          </p:nvSpPr>
          <p:spPr>
            <a:xfrm>
              <a:off x="9262412" y="9087720"/>
              <a:ext cx="4035300" cy="7452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it-IT" sz="1600" dirty="0">
                  <a:solidFill>
                    <a:schemeClr val="l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02_numerik_eksik_veri_analizi</a:t>
              </a:r>
              <a:endParaRPr lang="it-IT"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3" name="Google Shape;448;p5">
              <a:extLst>
                <a:ext uri="{FF2B5EF4-FFF2-40B4-BE49-F238E27FC236}">
                  <a16:creationId xmlns:a16="http://schemas.microsoft.com/office/drawing/2014/main" id="{78822116-1CC0-8305-7251-718D927B2911}"/>
                </a:ext>
              </a:extLst>
            </p:cNvPr>
            <p:cNvCxnSpPr/>
            <p:nvPr/>
          </p:nvCxnSpPr>
          <p:spPr>
            <a:xfrm>
              <a:off x="8606702" y="9448350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0868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A6ECD2A3-F4FA-B21E-7D6A-98A9748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">
            <a:extLst>
              <a:ext uri="{FF2B5EF4-FFF2-40B4-BE49-F238E27FC236}">
                <a16:creationId xmlns:a16="http://schemas.microsoft.com/office/drawing/2014/main" id="{E4BFEAFB-FFCD-FEB4-C16C-A0C77116E3A7}"/>
              </a:ext>
            </a:extLst>
          </p:cNvPr>
          <p:cNvSpPr/>
          <p:nvPr/>
        </p:nvSpPr>
        <p:spPr>
          <a:xfrm>
            <a:off x="-87086" y="-24001"/>
            <a:ext cx="3867443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13" name="Google Shape;413;p3">
            <a:extLst>
              <a:ext uri="{FF2B5EF4-FFF2-40B4-BE49-F238E27FC236}">
                <a16:creationId xmlns:a16="http://schemas.microsoft.com/office/drawing/2014/main" id="{4D52116D-4469-C7AF-C048-0C83783330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435" y="2728499"/>
            <a:ext cx="3325421" cy="123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t" anchorCtr="0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Aykırı Değer Analizi</a:t>
            </a:r>
            <a:endParaRPr sz="3333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">
            <a:extLst>
              <a:ext uri="{FF2B5EF4-FFF2-40B4-BE49-F238E27FC236}">
                <a16:creationId xmlns:a16="http://schemas.microsoft.com/office/drawing/2014/main" id="{658130A3-DA73-53DF-4CC8-0DF11C064E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6601" y="6268552"/>
            <a:ext cx="731487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rmAutofit/>
          </a:bodyPr>
          <a:lstStyle/>
          <a:p>
            <a:pPr marL="0" marR="0" lvl="0" indent="0" algn="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7</a:t>
            </a:fld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5" name="Google Shape;415;p3">
            <a:extLst>
              <a:ext uri="{FF2B5EF4-FFF2-40B4-BE49-F238E27FC236}">
                <a16:creationId xmlns:a16="http://schemas.microsoft.com/office/drawing/2014/main" id="{6F55BA61-42DA-53BE-9018-867A9EC26D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16" y="175118"/>
            <a:ext cx="3598129" cy="59030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4D70F0-958C-CC82-E257-5C993235824B}"/>
                  </a:ext>
                </a:extLst>
              </p14:cNvPr>
              <p14:cNvContentPartPr/>
              <p14:nvPr/>
            </p14:nvContentPartPr>
            <p14:xfrm>
              <a:off x="11615188" y="553167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4D70F0-958C-CC82-E257-5C99323582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06188" y="5522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A5A95E-F618-86EA-A44A-D7F6C0890F1A}"/>
                  </a:ext>
                </a:extLst>
              </p14:cNvPr>
              <p14:cNvContentPartPr/>
              <p14:nvPr/>
            </p14:nvContentPartPr>
            <p14:xfrm>
              <a:off x="9302188" y="576855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A5A95E-F618-86EA-A44A-D7F6C0890F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3188" y="575955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E60923-0442-8113-AB0F-637F7EC51A71}"/>
              </a:ext>
            </a:extLst>
          </p:cNvPr>
          <p:cNvSpPr/>
          <p:nvPr/>
        </p:nvSpPr>
        <p:spPr>
          <a:xfrm>
            <a:off x="5072231" y="1479176"/>
            <a:ext cx="1602889" cy="6078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Çıkar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4B34BB-3B4F-5834-9647-570C8DDB3471}"/>
              </a:ext>
            </a:extLst>
          </p:cNvPr>
          <p:cNvSpPr/>
          <p:nvPr/>
        </p:nvSpPr>
        <p:spPr>
          <a:xfrm>
            <a:off x="8726244" y="1479176"/>
            <a:ext cx="1602889" cy="6078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Çıkarma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79659-060E-73CD-8430-B8F69810D5DD}"/>
              </a:ext>
            </a:extLst>
          </p:cNvPr>
          <p:cNvSpPr txBox="1"/>
          <p:nvPr/>
        </p:nvSpPr>
        <p:spPr>
          <a:xfrm>
            <a:off x="4535916" y="2404507"/>
            <a:ext cx="2675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Aykırı değerler az sayıda ve hatadan kaynaklıysa</a:t>
            </a:r>
          </a:p>
          <a:p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A239B-C04A-FEBC-E9D4-4289D3C07898}"/>
              </a:ext>
            </a:extLst>
          </p:cNvPr>
          <p:cNvSpPr txBox="1"/>
          <p:nvPr/>
        </p:nvSpPr>
        <p:spPr>
          <a:xfrm>
            <a:off x="8189930" y="2404507"/>
            <a:ext cx="2675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Aykırı değerler doğal ve gerçek bir durumu yansıtıyorsa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Picture 4" descr="Box Plots: Detect and remove outliers from distribution | by Akash Mishra |  Medium">
            <a:extLst>
              <a:ext uri="{FF2B5EF4-FFF2-40B4-BE49-F238E27FC236}">
                <a16:creationId xmlns:a16="http://schemas.microsoft.com/office/drawing/2014/main" id="{51EB35FE-FF73-3CB6-909B-A2570B78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98" y="4131135"/>
            <a:ext cx="5953116" cy="228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03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83DBFEF2-DCD4-A50A-00A7-1B5D29A3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">
            <a:extLst>
              <a:ext uri="{FF2B5EF4-FFF2-40B4-BE49-F238E27FC236}">
                <a16:creationId xmlns:a16="http://schemas.microsoft.com/office/drawing/2014/main" id="{184367A2-986C-4FBC-FF4F-C99382ED3922}"/>
              </a:ext>
            </a:extLst>
          </p:cNvPr>
          <p:cNvSpPr/>
          <p:nvPr/>
        </p:nvSpPr>
        <p:spPr>
          <a:xfrm>
            <a:off x="-87086" y="-24001"/>
            <a:ext cx="3867443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13" name="Google Shape;413;p3">
            <a:extLst>
              <a:ext uri="{FF2B5EF4-FFF2-40B4-BE49-F238E27FC236}">
                <a16:creationId xmlns:a16="http://schemas.microsoft.com/office/drawing/2014/main" id="{2C188E3F-51B7-CE25-04C5-BBE4E323F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541" y="2529482"/>
            <a:ext cx="3325421" cy="22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t" anchorCtr="0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Aykırı Değer ile Başa Çıkma Yaklaşımları</a:t>
            </a:r>
            <a:endParaRPr sz="3333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">
            <a:extLst>
              <a:ext uri="{FF2B5EF4-FFF2-40B4-BE49-F238E27FC236}">
                <a16:creationId xmlns:a16="http://schemas.microsoft.com/office/drawing/2014/main" id="{8F50767A-BB20-7DC7-F96C-F9943BEC16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6601" y="6268552"/>
            <a:ext cx="731487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rmAutofit/>
          </a:bodyPr>
          <a:lstStyle/>
          <a:p>
            <a:pPr marL="0" marR="0" lvl="0" indent="0" algn="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8</a:t>
            </a:fld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5" name="Google Shape;415;p3">
            <a:extLst>
              <a:ext uri="{FF2B5EF4-FFF2-40B4-BE49-F238E27FC236}">
                <a16:creationId xmlns:a16="http://schemas.microsoft.com/office/drawing/2014/main" id="{A5F1288C-6316-6407-631E-2A82B1D660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16" y="175118"/>
            <a:ext cx="3598129" cy="59030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51CF39C-D780-25D9-830A-77C687930147}"/>
                  </a:ext>
                </a:extLst>
              </p14:cNvPr>
              <p14:cNvContentPartPr/>
              <p14:nvPr/>
            </p14:nvContentPartPr>
            <p14:xfrm>
              <a:off x="11615188" y="553167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51CF39C-D780-25D9-830A-77C6879301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06188" y="5522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ED32810-1771-0967-D542-FD831860DA3E}"/>
                  </a:ext>
                </a:extLst>
              </p14:cNvPr>
              <p14:cNvContentPartPr/>
              <p14:nvPr/>
            </p14:nvContentPartPr>
            <p14:xfrm>
              <a:off x="9302188" y="576855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ED32810-1771-0967-D542-FD831860DA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3188" y="575955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35C832-DC56-A556-95D3-6BD55BB1C6BB}"/>
              </a:ext>
            </a:extLst>
          </p:cNvPr>
          <p:cNvSpPr/>
          <p:nvPr/>
        </p:nvSpPr>
        <p:spPr>
          <a:xfrm>
            <a:off x="5018443" y="1479176"/>
            <a:ext cx="1925618" cy="6078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Yaklaşım Etkileniyorsa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DFF051-6310-152A-A88B-F89FD30A4A92}"/>
              </a:ext>
            </a:extLst>
          </p:cNvPr>
          <p:cNvSpPr/>
          <p:nvPr/>
        </p:nvSpPr>
        <p:spPr>
          <a:xfrm>
            <a:off x="8912004" y="1479176"/>
            <a:ext cx="2026023" cy="6078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Poppins" panose="00000500000000000000" pitchFamily="2" charset="0"/>
                <a:cs typeface="Poppins" panose="00000500000000000000" pitchFamily="2" charset="0"/>
              </a:rPr>
              <a:t>Yaklaşım Etkilenmiyorsa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F826F-0174-692E-E6EB-4A9B87E0DA04}"/>
              </a:ext>
            </a:extLst>
          </p:cNvPr>
          <p:cNvSpPr txBox="1"/>
          <p:nvPr/>
        </p:nvSpPr>
        <p:spPr>
          <a:xfrm>
            <a:off x="4693568" y="2608729"/>
            <a:ext cx="2748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Sansürleme/dağılımın geneline yaklaştırma (</a:t>
            </a:r>
            <a:r>
              <a:rPr lang="tr-TR" dirty="0" err="1">
                <a:latin typeface="Poppins" panose="00000500000000000000" pitchFamily="2" charset="0"/>
                <a:cs typeface="Poppins" panose="00000500000000000000" pitchFamily="2" charset="0"/>
              </a:rPr>
              <a:t>winsorizing</a:t>
            </a: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>
                <a:latin typeface="Poppins" panose="00000500000000000000" pitchFamily="2" charset="0"/>
                <a:cs typeface="Poppins" panose="00000500000000000000" pitchFamily="2" charset="0"/>
              </a:rPr>
              <a:t>Kesikleştirme</a:t>
            </a:r>
            <a:endParaRPr lang="tr-T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Dönüşüm uygulama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773DF-A55D-E111-D331-C0842C86F17B}"/>
              </a:ext>
            </a:extLst>
          </p:cNvPr>
          <p:cNvSpPr txBox="1"/>
          <p:nvPr/>
        </p:nvSpPr>
        <p:spPr>
          <a:xfrm>
            <a:off x="8845094" y="2664310"/>
            <a:ext cx="2748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Herhangi bir işlem yapmama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oogle Shape;445;p5">
            <a:extLst>
              <a:ext uri="{FF2B5EF4-FFF2-40B4-BE49-F238E27FC236}">
                <a16:creationId xmlns:a16="http://schemas.microsoft.com/office/drawing/2014/main" id="{EF9E788E-1BC8-7454-E0F5-0F88F6740640}"/>
              </a:ext>
            </a:extLst>
          </p:cNvPr>
          <p:cNvGrpSpPr/>
          <p:nvPr/>
        </p:nvGrpSpPr>
        <p:grpSpPr>
          <a:xfrm>
            <a:off x="3875941" y="5654040"/>
            <a:ext cx="8237608" cy="721799"/>
            <a:chOff x="2959843" y="9087718"/>
            <a:chExt cx="10337869" cy="745202"/>
          </a:xfrm>
        </p:grpSpPr>
        <p:sp>
          <p:nvSpPr>
            <p:cNvPr id="14" name="Google Shape;446;p5">
              <a:extLst>
                <a:ext uri="{FF2B5EF4-FFF2-40B4-BE49-F238E27FC236}">
                  <a16:creationId xmlns:a16="http://schemas.microsoft.com/office/drawing/2014/main" id="{F74A4B85-C736-F5EB-C9E3-8B645BD23809}"/>
                </a:ext>
              </a:extLst>
            </p:cNvPr>
            <p:cNvSpPr/>
            <p:nvPr/>
          </p:nvSpPr>
          <p:spPr>
            <a:xfrm>
              <a:off x="2959843" y="9087718"/>
              <a:ext cx="5645400" cy="7371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tr-TR" sz="1600" dirty="0">
                  <a:solidFill>
                    <a:schemeClr val="l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4-Tek Değişkenli Analiz</a:t>
              </a:r>
              <a:endParaRPr lang="tr-TR"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Google Shape;447;p5">
              <a:extLst>
                <a:ext uri="{FF2B5EF4-FFF2-40B4-BE49-F238E27FC236}">
                  <a16:creationId xmlns:a16="http://schemas.microsoft.com/office/drawing/2014/main" id="{5FD2FBAE-4EB4-D39B-4D89-C477F30C9DE2}"/>
                </a:ext>
              </a:extLst>
            </p:cNvPr>
            <p:cNvSpPr/>
            <p:nvPr/>
          </p:nvSpPr>
          <p:spPr>
            <a:xfrm>
              <a:off x="9262412" y="9087720"/>
              <a:ext cx="4035300" cy="7452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it-IT" sz="1600" dirty="0">
                  <a:solidFill>
                    <a:schemeClr val="l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03_numerik_aykiri_deger_analizi</a:t>
              </a:r>
              <a:endParaRPr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16" name="Google Shape;448;p5">
              <a:extLst>
                <a:ext uri="{FF2B5EF4-FFF2-40B4-BE49-F238E27FC236}">
                  <a16:creationId xmlns:a16="http://schemas.microsoft.com/office/drawing/2014/main" id="{80D052D7-2EA6-4652-ADAB-64CA01239F47}"/>
                </a:ext>
              </a:extLst>
            </p:cNvPr>
            <p:cNvCxnSpPr/>
            <p:nvPr/>
          </p:nvCxnSpPr>
          <p:spPr>
            <a:xfrm>
              <a:off x="8606702" y="9448350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284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9D9A0B20-9801-4CED-8776-EECB24744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">
            <a:extLst>
              <a:ext uri="{FF2B5EF4-FFF2-40B4-BE49-F238E27FC236}">
                <a16:creationId xmlns:a16="http://schemas.microsoft.com/office/drawing/2014/main" id="{D4CB537C-C706-845F-17E6-F851D1EFA074}"/>
              </a:ext>
            </a:extLst>
          </p:cNvPr>
          <p:cNvSpPr/>
          <p:nvPr/>
        </p:nvSpPr>
        <p:spPr>
          <a:xfrm>
            <a:off x="-87086" y="-24001"/>
            <a:ext cx="3867443" cy="6960126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41" tIns="60941" rIns="60941" bIns="60941" anchor="ctr" anchorCtr="0">
            <a:noAutofit/>
          </a:bodyPr>
          <a:lstStyle/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13" name="Google Shape;413;p3">
            <a:extLst>
              <a:ext uri="{FF2B5EF4-FFF2-40B4-BE49-F238E27FC236}">
                <a16:creationId xmlns:a16="http://schemas.microsoft.com/office/drawing/2014/main" id="{212DE172-B38D-26EE-88DF-1B46C11CA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214" y="3086769"/>
            <a:ext cx="3275053" cy="73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t" anchorCtr="0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tr-TR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Dağılım Şekli</a:t>
            </a:r>
            <a:endParaRPr sz="3333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">
            <a:extLst>
              <a:ext uri="{FF2B5EF4-FFF2-40B4-BE49-F238E27FC236}">
                <a16:creationId xmlns:a16="http://schemas.microsoft.com/office/drawing/2014/main" id="{0978E24B-31B4-EDEF-5053-6F7B37BAE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6601" y="6268552"/>
            <a:ext cx="731487" cy="52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1" tIns="121881" rIns="121881" bIns="121881" anchor="ctr" anchorCtr="0">
            <a:normAutofit/>
          </a:bodyPr>
          <a:lstStyle/>
          <a:p>
            <a:pPr marL="0" marR="0" lvl="0" indent="0" algn="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9</a:t>
            </a:fld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5" name="Google Shape;415;p3">
            <a:extLst>
              <a:ext uri="{FF2B5EF4-FFF2-40B4-BE49-F238E27FC236}">
                <a16:creationId xmlns:a16="http://schemas.microsoft.com/office/drawing/2014/main" id="{6A01EA13-FA66-1103-C7FA-53E695D847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16" y="175118"/>
            <a:ext cx="3598129" cy="59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 descr="Testing a Claim">
            <a:extLst>
              <a:ext uri="{FF2B5EF4-FFF2-40B4-BE49-F238E27FC236}">
                <a16:creationId xmlns:a16="http://schemas.microsoft.com/office/drawing/2014/main" id="{509CC2E6-6374-7788-81C4-CFC7595AC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60" y="1212395"/>
            <a:ext cx="3536551" cy="202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sting a Claim">
            <a:extLst>
              <a:ext uri="{FF2B5EF4-FFF2-40B4-BE49-F238E27FC236}">
                <a16:creationId xmlns:a16="http://schemas.microsoft.com/office/drawing/2014/main" id="{D96C14D3-71A3-128C-F280-7D61EF82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71" y="1271185"/>
            <a:ext cx="30956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AF60B-96B9-9790-FD2B-0BAF2A9CFC19}"/>
              </a:ext>
            </a:extLst>
          </p:cNvPr>
          <p:cNvSpPr txBox="1"/>
          <p:nvPr/>
        </p:nvSpPr>
        <p:spPr>
          <a:xfrm>
            <a:off x="4989417" y="96192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Normal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65927-6CC8-659F-55B7-FC102305C8BF}"/>
              </a:ext>
            </a:extLst>
          </p:cNvPr>
          <p:cNvSpPr txBox="1"/>
          <p:nvPr/>
        </p:nvSpPr>
        <p:spPr>
          <a:xfrm>
            <a:off x="9453895" y="96192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Poppins" panose="00000500000000000000" pitchFamily="2" charset="0"/>
                <a:cs typeface="Poppins" panose="00000500000000000000" pitchFamily="2" charset="0"/>
              </a:rPr>
              <a:t>Çarpık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9FC30-5562-0740-FEFB-4B839A846C55}"/>
              </a:ext>
            </a:extLst>
          </p:cNvPr>
          <p:cNvSpPr txBox="1"/>
          <p:nvPr/>
        </p:nvSpPr>
        <p:spPr>
          <a:xfrm>
            <a:off x="3943580" y="3271435"/>
            <a:ext cx="3867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latin typeface="Poppins" panose="00000500000000000000" pitchFamily="2" charset="0"/>
                <a:cs typeface="Poppins" panose="00000500000000000000" pitchFamily="2" charset="0"/>
              </a:rPr>
              <a:t>Parametrik</a:t>
            </a:r>
            <a:r>
              <a:rPr lang="tr-TR" sz="1600" dirty="0">
                <a:latin typeface="Poppins" panose="00000500000000000000" pitchFamily="2" charset="0"/>
                <a:cs typeface="Poppins" panose="00000500000000000000" pitchFamily="2" charset="0"/>
              </a:rPr>
              <a:t> istatistiksel yaklaşımlar kullanılabilir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latin typeface="Poppins" panose="00000500000000000000" pitchFamily="2" charset="0"/>
                <a:cs typeface="Poppins" panose="00000500000000000000" pitchFamily="2" charset="0"/>
              </a:rPr>
              <a:t>Örneğin: t-testi, ANOVA vs.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EFB58-48A3-0CDC-77FE-32D31BD85074}"/>
              </a:ext>
            </a:extLst>
          </p:cNvPr>
          <p:cNvSpPr txBox="1"/>
          <p:nvPr/>
        </p:nvSpPr>
        <p:spPr>
          <a:xfrm>
            <a:off x="8366116" y="3271435"/>
            <a:ext cx="36145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latin typeface="Poppins" panose="00000500000000000000" pitchFamily="2" charset="0"/>
                <a:cs typeface="Poppins" panose="00000500000000000000" pitchFamily="2" charset="0"/>
              </a:rPr>
              <a:t>Parametrik istatistiksel yaklaşımlar kullanılmak isteniyorsa </a:t>
            </a:r>
            <a:r>
              <a:rPr lang="tr-TR" sz="1600" b="1" dirty="0">
                <a:latin typeface="Poppins" panose="00000500000000000000" pitchFamily="2" charset="0"/>
                <a:cs typeface="Poppins" panose="00000500000000000000" pitchFamily="2" charset="0"/>
              </a:rPr>
              <a:t>dönüşümler</a:t>
            </a:r>
            <a:r>
              <a:rPr lang="tr-TR" sz="1600" dirty="0">
                <a:latin typeface="Poppins" panose="00000500000000000000" pitchFamily="2" charset="0"/>
                <a:cs typeface="Poppins" panose="00000500000000000000" pitchFamily="2" charset="0"/>
              </a:rPr>
              <a:t> uygulanabilir (örneğin logaritmik, karekök, ters, </a:t>
            </a:r>
            <a:r>
              <a:rPr lang="tr-TR" sz="1600" dirty="0" err="1">
                <a:latin typeface="Poppins" panose="00000500000000000000" pitchFamily="2" charset="0"/>
                <a:cs typeface="Poppins" panose="00000500000000000000" pitchFamily="2" charset="0"/>
              </a:rPr>
              <a:t>box-cox</a:t>
            </a:r>
            <a:r>
              <a:rPr lang="tr-TR" sz="1600" dirty="0">
                <a:latin typeface="Poppins" panose="00000500000000000000" pitchFamily="2" charset="0"/>
                <a:cs typeface="Poppins" panose="00000500000000000000" pitchFamily="2" charset="0"/>
              </a:rPr>
              <a:t> dönüşümleri)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latin typeface="Poppins" panose="00000500000000000000" pitchFamily="2" charset="0"/>
                <a:cs typeface="Poppins" panose="00000500000000000000" pitchFamily="2" charset="0"/>
              </a:rPr>
              <a:t>Dönüşümler normal dağılım sağlatmazsa </a:t>
            </a:r>
            <a:r>
              <a:rPr lang="tr-TR" sz="1600" b="1" dirty="0">
                <a:latin typeface="Poppins" panose="00000500000000000000" pitchFamily="2" charset="0"/>
                <a:cs typeface="Poppins" panose="00000500000000000000" pitchFamily="2" charset="0"/>
              </a:rPr>
              <a:t>parametrik-olmayan</a:t>
            </a:r>
            <a:r>
              <a:rPr lang="tr-TR" sz="1600" dirty="0">
                <a:latin typeface="Poppins" panose="00000500000000000000" pitchFamily="2" charset="0"/>
                <a:cs typeface="Poppins" panose="00000500000000000000" pitchFamily="2" charset="0"/>
              </a:rPr>
              <a:t> istatistiksel yaklaşımlar kullanılabilir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latin typeface="Poppins" panose="00000500000000000000" pitchFamily="2" charset="0"/>
                <a:cs typeface="Poppins" panose="00000500000000000000" pitchFamily="2" charset="0"/>
              </a:rPr>
              <a:t>Örneğin: Mann-Whitney U, </a:t>
            </a:r>
            <a:r>
              <a:rPr lang="tr-TR" sz="1600" dirty="0" err="1">
                <a:latin typeface="Poppins" panose="00000500000000000000" pitchFamily="2" charset="0"/>
                <a:cs typeface="Poppins" panose="00000500000000000000" pitchFamily="2" charset="0"/>
              </a:rPr>
              <a:t>Kruskal</a:t>
            </a:r>
            <a:r>
              <a:rPr lang="tr-TR" sz="1600" dirty="0">
                <a:latin typeface="Poppins" panose="00000500000000000000" pitchFamily="2" charset="0"/>
                <a:cs typeface="Poppins" panose="00000500000000000000" pitchFamily="2" charset="0"/>
              </a:rPr>
              <a:t>-Wallis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9" name="Google Shape;445;p5">
            <a:extLst>
              <a:ext uri="{FF2B5EF4-FFF2-40B4-BE49-F238E27FC236}">
                <a16:creationId xmlns:a16="http://schemas.microsoft.com/office/drawing/2014/main" id="{78A9028F-6839-73F3-2399-221FA4E338E6}"/>
              </a:ext>
            </a:extLst>
          </p:cNvPr>
          <p:cNvGrpSpPr/>
          <p:nvPr/>
        </p:nvGrpSpPr>
        <p:grpSpPr>
          <a:xfrm>
            <a:off x="3825885" y="5489264"/>
            <a:ext cx="4442829" cy="645682"/>
            <a:chOff x="2959843" y="9087718"/>
            <a:chExt cx="10337869" cy="745202"/>
          </a:xfrm>
        </p:grpSpPr>
        <p:sp>
          <p:nvSpPr>
            <p:cNvPr id="12" name="Google Shape;446;p5">
              <a:extLst>
                <a:ext uri="{FF2B5EF4-FFF2-40B4-BE49-F238E27FC236}">
                  <a16:creationId xmlns:a16="http://schemas.microsoft.com/office/drawing/2014/main" id="{BD388F78-DC54-8A03-D3A8-D4F7A7287AB1}"/>
                </a:ext>
              </a:extLst>
            </p:cNvPr>
            <p:cNvSpPr/>
            <p:nvPr/>
          </p:nvSpPr>
          <p:spPr>
            <a:xfrm>
              <a:off x="2959843" y="9087718"/>
              <a:ext cx="5645400" cy="7371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tr-TR" sz="1600" dirty="0">
                  <a:solidFill>
                    <a:schemeClr val="l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4-Tek Değişkenli Analiz</a:t>
              </a:r>
              <a:endParaRPr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3" name="Google Shape;447;p5">
              <a:extLst>
                <a:ext uri="{FF2B5EF4-FFF2-40B4-BE49-F238E27FC236}">
                  <a16:creationId xmlns:a16="http://schemas.microsoft.com/office/drawing/2014/main" id="{5D7CC1D2-89C7-CBC0-3E23-D89F2CE3B281}"/>
                </a:ext>
              </a:extLst>
            </p:cNvPr>
            <p:cNvSpPr/>
            <p:nvPr/>
          </p:nvSpPr>
          <p:spPr>
            <a:xfrm>
              <a:off x="9262412" y="9087720"/>
              <a:ext cx="4035300" cy="7452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tr-TR" sz="1600" dirty="0">
                  <a:solidFill>
                    <a:schemeClr val="l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04_numerik_dagilimlar</a:t>
              </a:r>
              <a:endParaRPr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14" name="Google Shape;448;p5">
              <a:extLst>
                <a:ext uri="{FF2B5EF4-FFF2-40B4-BE49-F238E27FC236}">
                  <a16:creationId xmlns:a16="http://schemas.microsoft.com/office/drawing/2014/main" id="{67753BB0-A2AC-3436-5F03-7BC0560AE4D2}"/>
                </a:ext>
              </a:extLst>
            </p:cNvPr>
            <p:cNvCxnSpPr/>
            <p:nvPr/>
          </p:nvCxnSpPr>
          <p:spPr>
            <a:xfrm>
              <a:off x="8606702" y="9448350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193897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mpact Hub">
  <a:themeElements>
    <a:clrScheme name="Simple Light">
      <a:dk1>
        <a:srgbClr val="212020"/>
      </a:dk1>
      <a:lt1>
        <a:srgbClr val="FFFFFF"/>
      </a:lt1>
      <a:dk2>
        <a:srgbClr val="FAF9F6"/>
      </a:dk2>
      <a:lt2>
        <a:srgbClr val="000000"/>
      </a:lt2>
      <a:accent1>
        <a:srgbClr val="F78A3C"/>
      </a:accent1>
      <a:accent2>
        <a:srgbClr val="7EBB55"/>
      </a:accent2>
      <a:accent3>
        <a:srgbClr val="1C395C"/>
      </a:accent3>
      <a:accent4>
        <a:srgbClr val="41BED0"/>
      </a:accent4>
      <a:accent5>
        <a:srgbClr val="FDE2CE"/>
      </a:accent5>
      <a:accent6>
        <a:srgbClr val="DFEED4"/>
      </a:accent6>
      <a:hlink>
        <a:srgbClr val="1C39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347</Words>
  <Application>Microsoft Office PowerPoint</Application>
  <PresentationFormat>Widescreen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Arial</vt:lpstr>
      <vt:lpstr>Calibri</vt:lpstr>
      <vt:lpstr>Play</vt:lpstr>
      <vt:lpstr>Poppins</vt:lpstr>
      <vt:lpstr>Poppins Medium</vt:lpstr>
      <vt:lpstr>1_office theme</vt:lpstr>
      <vt:lpstr>2_office theme</vt:lpstr>
      <vt:lpstr>3_office theme</vt:lpstr>
      <vt:lpstr>Impact Hub</vt:lpstr>
      <vt:lpstr>PowerPoint Presentation</vt:lpstr>
      <vt:lpstr>Temel amaç: veriyi anlamak ve sonraki veri analitiği süreçlerine hazırlamak</vt:lpstr>
      <vt:lpstr>Tek Değişkenli Analiz</vt:lpstr>
      <vt:lpstr>Nümerik  Değişken Karakteristikleri</vt:lpstr>
      <vt:lpstr>Eksik Veri Analizi</vt:lpstr>
      <vt:lpstr>Eksik Veri Doldurma Yaklaşımları</vt:lpstr>
      <vt:lpstr>Aykırı Değer Analizi</vt:lpstr>
      <vt:lpstr>Aykırı Değer ile Başa Çıkma Yaklaşımları</vt:lpstr>
      <vt:lpstr>Dağılım Şekli</vt:lpstr>
      <vt:lpstr>Kategorik  Değişken Karakteristikleri</vt:lpstr>
      <vt:lpstr>Teşekkürler!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Taha Eren Sarnıç</dc:creator>
  <cp:lastModifiedBy>Taha Eren Sarnıç</cp:lastModifiedBy>
  <cp:revision>21</cp:revision>
  <dcterms:created xsi:type="dcterms:W3CDTF">2025-07-15T12:53:12Z</dcterms:created>
  <dcterms:modified xsi:type="dcterms:W3CDTF">2025-07-15T15:21:45Z</dcterms:modified>
</cp:coreProperties>
</file>